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29"/>
  </p:notesMasterIdLst>
  <p:sldIdLst>
    <p:sldId id="268" r:id="rId2"/>
    <p:sldId id="290" r:id="rId3"/>
    <p:sldId id="287" r:id="rId4"/>
    <p:sldId id="277" r:id="rId5"/>
    <p:sldId id="258" r:id="rId6"/>
    <p:sldId id="288" r:id="rId7"/>
    <p:sldId id="289" r:id="rId8"/>
    <p:sldId id="256" r:id="rId9"/>
    <p:sldId id="259" r:id="rId10"/>
    <p:sldId id="280" r:id="rId11"/>
    <p:sldId id="279" r:id="rId12"/>
    <p:sldId id="285" r:id="rId13"/>
    <p:sldId id="271" r:id="rId14"/>
    <p:sldId id="272" r:id="rId15"/>
    <p:sldId id="273" r:id="rId16"/>
    <p:sldId id="274" r:id="rId17"/>
    <p:sldId id="275" r:id="rId18"/>
    <p:sldId id="261" r:id="rId19"/>
    <p:sldId id="286" r:id="rId20"/>
    <p:sldId id="266" r:id="rId21"/>
    <p:sldId id="291" r:id="rId22"/>
    <p:sldId id="265" r:id="rId23"/>
    <p:sldId id="276" r:id="rId24"/>
    <p:sldId id="278" r:id="rId25"/>
    <p:sldId id="267" r:id="rId26"/>
    <p:sldId id="269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11C5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253048-9771-4DAA-A0D6-06A898A03926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FBCC5-F6A6-482D-9C32-8FE4C2B112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53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BCC5-F6A6-482D-9C32-8FE4C2B112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108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FBCC5-F6A6-482D-9C32-8FE4C2B112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06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93D1E-875D-416A-BA19-315B917A73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A393D1E-875D-416A-BA19-315B917A735A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512E2E7-FB08-40DE-B138-2DCE6E24863D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1.jpe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image" Target="../media/image67.jpeg"/><Relationship Id="rId5" Type="http://schemas.openxmlformats.org/officeDocument/2006/relationships/image" Target="../media/image63.jpg"/><Relationship Id="rId10" Type="http://schemas.openxmlformats.org/officeDocument/2006/relationships/image" Target="../media/image66.jpeg"/><Relationship Id="rId4" Type="http://schemas.openxmlformats.org/officeDocument/2006/relationships/image" Target="../media/image62.jpeg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0"/>
            <a:ext cx="6324600" cy="12192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6500" b="1" dirty="0" smtClean="0">
                <a:solidFill>
                  <a:srgbClr val="002060"/>
                </a:solidFill>
              </a:rPr>
              <a:t>VITAL LIFE</a:t>
            </a:r>
          </a:p>
          <a:p>
            <a:pPr algn="ctr"/>
            <a:r>
              <a:rPr lang="en-US" sz="2200" b="1" dirty="0" smtClean="0">
                <a:solidFill>
                  <a:srgbClr val="002060"/>
                </a:solidFill>
              </a:rPr>
              <a:t>TRADE WELLNESS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1295400"/>
            <a:ext cx="9144000" cy="1066800"/>
          </a:xfrm>
          <a:prstGeom prst="ellipse">
            <a:avLst/>
          </a:prstGeom>
          <a:solidFill>
            <a:schemeClr val="accent2"/>
          </a:solidFill>
          <a:ln>
            <a:solidFill>
              <a:srgbClr val="2611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Algerian" pitchFamily="82" charset="0"/>
              </a:rPr>
              <a:t>WELCOME</a:t>
            </a:r>
            <a:r>
              <a:rPr lang="en-US" sz="4000" b="1" dirty="0" smtClean="0">
                <a:solidFill>
                  <a:schemeClr val="tx1"/>
                </a:solidFill>
                <a:latin typeface="Arial Black" pitchFamily="34" charset="0"/>
              </a:rPr>
              <a:t> </a:t>
            </a:r>
            <a:r>
              <a:rPr lang="en-US" sz="4000" b="1" dirty="0" smtClean="0">
                <a:solidFill>
                  <a:schemeClr val="tx1"/>
                </a:solidFill>
              </a:rPr>
              <a:t>To </a:t>
            </a:r>
            <a:r>
              <a:rPr lang="en-US" sz="3600" b="1" dirty="0" smtClean="0">
                <a:solidFill>
                  <a:schemeClr val="tx1"/>
                </a:solidFill>
                <a:latin typeface="Algerian" pitchFamily="82" charset="0"/>
              </a:rPr>
              <a:t>VITAL LIFE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                                              </a:t>
            </a:r>
            <a:r>
              <a:rPr lang="en-US" sz="2000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Trade Wellness</a:t>
            </a:r>
            <a:endParaRPr lang="en-US" sz="2000" b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3428999" cy="44477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9" y="2438400"/>
            <a:ext cx="2590800" cy="4447742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1" y="202478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02478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8" y="4814670"/>
            <a:ext cx="3124202" cy="2043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8" y="2438400"/>
            <a:ext cx="3124201" cy="237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5358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7637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789"/>
            <a:ext cx="4575629" cy="27420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1" y="4169210"/>
            <a:ext cx="4572000" cy="26887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27163"/>
            <a:ext cx="4572000" cy="2893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115952"/>
            <a:ext cx="4572000" cy="27420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95400" y="-1"/>
            <a:ext cx="6477000" cy="1110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POSITIVE THINKING IS VERY IMPORTANT YOUR LIFE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8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0"/>
            <a:ext cx="6705600" cy="1219200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Algerian" pitchFamily="82" charset="0"/>
              </a:rPr>
              <a:t>Our amazing products </a:t>
            </a:r>
            <a:r>
              <a:rPr lang="en-US" sz="4000" b="1" dirty="0" smtClean="0">
                <a:solidFill>
                  <a:srgbClr val="00B050"/>
                </a:solidFill>
                <a:latin typeface="Algerian" pitchFamily="82" charset="0"/>
              </a:rPr>
              <a:t>for your healthy life</a:t>
            </a:r>
            <a:endParaRPr lang="en-US" sz="4000" b="1" dirty="0">
              <a:solidFill>
                <a:srgbClr val="00B050"/>
              </a:solidFill>
              <a:latin typeface="Algerian" pitchFamily="8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9382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8600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0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0"/>
            <a:ext cx="6477000" cy="9144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PACKACEGE </a:t>
            </a:r>
            <a:r>
              <a:rPr lang="en-US" sz="4000" b="1" dirty="0" smtClean="0">
                <a:solidFill>
                  <a:srgbClr val="002060"/>
                </a:solidFill>
              </a:rPr>
              <a:t>NAME &amp; </a:t>
            </a:r>
            <a:r>
              <a:rPr lang="en-US" sz="4000" b="1" dirty="0" smtClean="0">
                <a:solidFill>
                  <a:srgbClr val="002060"/>
                </a:solidFill>
              </a:rPr>
              <a:t>PRICE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82735"/>
            <a:ext cx="4724400" cy="4389120"/>
          </a:xfrm>
        </p:spPr>
        <p:txBody>
          <a:bodyPr>
            <a:normAutofit fontScale="77500" lnSpcReduction="20000"/>
          </a:bodyPr>
          <a:lstStyle/>
          <a:p>
            <a:r>
              <a:rPr lang="en-US" sz="3200" b="1" dirty="0" smtClean="0">
                <a:solidFill>
                  <a:srgbClr val="2611C5"/>
                </a:solidFill>
              </a:rPr>
              <a:t>DIAMOND LIFE PACKAGE= </a:t>
            </a:r>
            <a:r>
              <a:rPr lang="en-US" sz="3200" b="1" dirty="0" smtClean="0">
                <a:solidFill>
                  <a:srgbClr val="C00000"/>
                </a:solidFill>
              </a:rPr>
              <a:t>R,1930/-</a:t>
            </a:r>
            <a:r>
              <a:rPr lang="en-US" sz="3200" b="1" dirty="0" smtClean="0">
                <a:solidFill>
                  <a:srgbClr val="2611C5"/>
                </a:solidFill>
              </a:rPr>
              <a:t>P,1600/-</a:t>
            </a:r>
          </a:p>
          <a:p>
            <a:endParaRPr lang="en-US" sz="3200" b="1" dirty="0" smtClean="0">
              <a:solidFill>
                <a:srgbClr val="2611C5"/>
              </a:solidFill>
            </a:endParaRPr>
          </a:p>
          <a:p>
            <a:r>
              <a:rPr lang="en-US" sz="3200" b="1" dirty="0" smtClean="0">
                <a:solidFill>
                  <a:srgbClr val="2611C5"/>
                </a:solidFill>
              </a:rPr>
              <a:t>HEALTHY LIFE PACKAGE </a:t>
            </a:r>
            <a:r>
              <a:rPr lang="en-US" sz="3200" b="1" dirty="0" smtClean="0">
                <a:solidFill>
                  <a:srgbClr val="C00000"/>
                </a:solidFill>
              </a:rPr>
              <a:t>=R,2130/-</a:t>
            </a:r>
            <a:r>
              <a:rPr lang="en-US" sz="3200" b="1" dirty="0" smtClean="0">
                <a:solidFill>
                  <a:srgbClr val="2611C5"/>
                </a:solidFill>
              </a:rPr>
              <a:t>P,1600/-</a:t>
            </a:r>
          </a:p>
          <a:p>
            <a:endParaRPr lang="en-US" sz="3200" b="1" dirty="0" smtClean="0">
              <a:solidFill>
                <a:srgbClr val="2611C5"/>
              </a:solidFill>
            </a:endParaRPr>
          </a:p>
          <a:p>
            <a:r>
              <a:rPr lang="en-US" sz="3200" b="1" dirty="0" smtClean="0">
                <a:solidFill>
                  <a:srgbClr val="2611C5"/>
                </a:solidFill>
              </a:rPr>
              <a:t>HAPPY LIFE PACAKGE      </a:t>
            </a:r>
            <a:r>
              <a:rPr lang="en-US" sz="3200" b="1" dirty="0" smtClean="0">
                <a:solidFill>
                  <a:srgbClr val="C00000"/>
                </a:solidFill>
              </a:rPr>
              <a:t>=R,2060/-</a:t>
            </a:r>
            <a:r>
              <a:rPr lang="en-US" sz="3200" b="1" dirty="0" smtClean="0">
                <a:solidFill>
                  <a:srgbClr val="2611C5"/>
                </a:solidFill>
              </a:rPr>
              <a:t>P,1600/-</a:t>
            </a:r>
          </a:p>
          <a:p>
            <a:endParaRPr lang="en-US" sz="3200" b="1" dirty="0" smtClean="0">
              <a:solidFill>
                <a:srgbClr val="2611C5"/>
              </a:solidFill>
            </a:endParaRPr>
          </a:p>
          <a:p>
            <a:r>
              <a:rPr lang="en-US" sz="3200" b="1" dirty="0" smtClean="0">
                <a:solidFill>
                  <a:srgbClr val="2611C5"/>
                </a:solidFill>
              </a:rPr>
              <a:t>VITAL LIFE PACKAGE       </a:t>
            </a:r>
            <a:r>
              <a:rPr lang="en-US" sz="3200" b="1" dirty="0" smtClean="0">
                <a:solidFill>
                  <a:srgbClr val="C00000"/>
                </a:solidFill>
              </a:rPr>
              <a:t>=R,2200/-</a:t>
            </a:r>
            <a:r>
              <a:rPr lang="en-US" sz="3200" b="1" dirty="0" smtClean="0">
                <a:solidFill>
                  <a:srgbClr val="2611C5"/>
                </a:solidFill>
              </a:rPr>
              <a:t>P,1600/-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6692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8599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7" y="1229284"/>
            <a:ext cx="12192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229284"/>
            <a:ext cx="1219200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211658"/>
            <a:ext cx="1226742" cy="1226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219200"/>
            <a:ext cx="1219200" cy="1219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586" y="2556164"/>
            <a:ext cx="1579875" cy="15586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143" y="2590800"/>
            <a:ext cx="3192858" cy="42672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657600" y="4114800"/>
            <a:ext cx="2293542" cy="2743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We have many products in the future that will be very important for your healthy life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7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1289825"/>
            <a:ext cx="6324600" cy="556817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524000" y="2133600"/>
            <a:ext cx="3502025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Alkaline Water Stick</a:t>
            </a:r>
            <a:endParaRPr lang="en-US" sz="20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0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32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19" y="2819400"/>
            <a:ext cx="284018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19" y="1289825"/>
            <a:ext cx="2840182" cy="236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2" y="1289825"/>
            <a:ext cx="6192982" cy="49585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0" y="0"/>
            <a:ext cx="619991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ALKALINE WATER STICK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67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4267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8768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1" y="1291649"/>
            <a:ext cx="2452941" cy="289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1649"/>
            <a:ext cx="4267200" cy="289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399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52400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540" y="1291649"/>
            <a:ext cx="2442260" cy="289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447800" y="36512"/>
            <a:ext cx="6199910" cy="1066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ALKALINE WATER STICK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6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291"/>
            <a:ext cx="8477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10198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" y="1502688"/>
            <a:ext cx="4720772" cy="535531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724400" y="1502688"/>
            <a:ext cx="4419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dirty="0"/>
              <a:t>১০০% প্রাকৃতিক উপাদান সমৃদ্ধ স্টোমাক ক্লিঞ্জার  এর উপকারিতা </a:t>
            </a:r>
            <a:r>
              <a:rPr lang="as-IN" dirty="0" smtClean="0"/>
              <a:t>:</a:t>
            </a:r>
            <a:endParaRPr lang="en-US" dirty="0" smtClean="0"/>
          </a:p>
          <a:p>
            <a:endParaRPr lang="as-IN" dirty="0"/>
          </a:p>
          <a:p>
            <a:r>
              <a:rPr lang="as-IN" dirty="0"/>
              <a:t>১.কঠিন গ্যাস্ট্রিক ও বুক জ্বালাপোড়া বন্ধ করে। </a:t>
            </a:r>
            <a:endParaRPr lang="en-US" dirty="0" smtClean="0"/>
          </a:p>
          <a:p>
            <a:r>
              <a:rPr lang="as-IN" dirty="0" smtClean="0"/>
              <a:t>২.কোস্টকাঠিন্য </a:t>
            </a:r>
            <a:r>
              <a:rPr lang="as-IN" dirty="0"/>
              <a:t>রোধ করে। </a:t>
            </a:r>
            <a:endParaRPr lang="en-US" dirty="0" smtClean="0"/>
          </a:p>
          <a:p>
            <a:r>
              <a:rPr lang="as-IN" dirty="0" smtClean="0"/>
              <a:t>৩.দ্রুত </a:t>
            </a:r>
            <a:r>
              <a:rPr lang="as-IN" dirty="0"/>
              <a:t>রোগ প্রতিরোধ ক্ষমতা বাড়ায়। </a:t>
            </a:r>
            <a:endParaRPr lang="en-US" dirty="0" smtClean="0"/>
          </a:p>
          <a:p>
            <a:r>
              <a:rPr lang="as-IN" dirty="0" smtClean="0"/>
              <a:t>৪.হজম </a:t>
            </a:r>
            <a:r>
              <a:rPr lang="as-IN" dirty="0"/>
              <a:t>শক্তি বৃদ্ধি করে</a:t>
            </a:r>
            <a:r>
              <a:rPr lang="as-IN" dirty="0" smtClean="0"/>
              <a:t>।</a:t>
            </a:r>
            <a:endParaRPr lang="en-US" dirty="0" smtClean="0"/>
          </a:p>
          <a:p>
            <a:r>
              <a:rPr lang="as-IN" dirty="0" smtClean="0"/>
              <a:t>৫.</a:t>
            </a:r>
            <a:r>
              <a:rPr lang="en-US" dirty="0"/>
              <a:t>Anti- oxidant </a:t>
            </a:r>
            <a:r>
              <a:rPr lang="as-IN" dirty="0"/>
              <a:t>হিসেবে কাজ করে। ৬.দেহে রক্ত সঞ্চালন বাড়ায়। ৭.সৌন্দর্য বৃদ্ধি করে। </a:t>
            </a:r>
            <a:endParaRPr lang="en-US" dirty="0" smtClean="0"/>
          </a:p>
          <a:p>
            <a:r>
              <a:rPr lang="as-IN" dirty="0" smtClean="0"/>
              <a:t>৮.রক্ত </a:t>
            </a:r>
            <a:r>
              <a:rPr lang="as-IN" dirty="0"/>
              <a:t>চাপ ও হৃদরোগ কমায়</a:t>
            </a:r>
            <a:r>
              <a:rPr lang="as-IN" dirty="0" smtClean="0"/>
              <a:t>।</a:t>
            </a:r>
            <a:endParaRPr lang="en-US" dirty="0" smtClean="0"/>
          </a:p>
          <a:p>
            <a:r>
              <a:rPr lang="as-IN" dirty="0" smtClean="0"/>
              <a:t>৯.রক্তে </a:t>
            </a:r>
            <a:r>
              <a:rPr lang="as-IN" dirty="0"/>
              <a:t>কোলেষ্টল কমায়। </a:t>
            </a:r>
            <a:endParaRPr lang="en-US" dirty="0" smtClean="0"/>
          </a:p>
          <a:p>
            <a:r>
              <a:rPr lang="as-IN" dirty="0" smtClean="0"/>
              <a:t>১০.লিভার </a:t>
            </a:r>
            <a:r>
              <a:rPr lang="as-IN" dirty="0"/>
              <a:t>সংক্রমণ প্রতিরোধ করে</a:t>
            </a:r>
            <a:r>
              <a:rPr lang="as-IN" dirty="0" smtClean="0"/>
              <a:t>।</a:t>
            </a:r>
            <a:endParaRPr lang="en-US" dirty="0" smtClean="0"/>
          </a:p>
          <a:p>
            <a:r>
              <a:rPr lang="as-IN" dirty="0" smtClean="0"/>
              <a:t>১১</a:t>
            </a:r>
            <a:r>
              <a:rPr lang="as-IN" dirty="0"/>
              <a:t>. কফ নি:সারণ করে। </a:t>
            </a:r>
            <a:endParaRPr lang="en-US" dirty="0" smtClean="0"/>
          </a:p>
          <a:p>
            <a:r>
              <a:rPr lang="as-IN" dirty="0" smtClean="0"/>
              <a:t>১২.মুত্র </a:t>
            </a:r>
            <a:r>
              <a:rPr lang="as-IN" dirty="0"/>
              <a:t>থলির কার্যকারিতা বাড়ায়</a:t>
            </a:r>
            <a:r>
              <a:rPr lang="as-IN" dirty="0" smtClean="0"/>
              <a:t>।</a:t>
            </a:r>
            <a:endParaRPr lang="en-US" dirty="0" smtClean="0"/>
          </a:p>
          <a:p>
            <a:r>
              <a:rPr lang="as-IN" dirty="0" smtClean="0"/>
              <a:t>১৩.শরীরের </a:t>
            </a:r>
            <a:r>
              <a:rPr lang="as-IN" dirty="0"/>
              <a:t>অতিরিক্ত ওজন কমায়। ১৪.দেহে ক্ষতিকর চর্বি জমতে দেয় না।</a:t>
            </a:r>
          </a:p>
          <a:p>
            <a:r>
              <a:rPr lang="as-IN" dirty="0"/>
              <a:t>পুষ্টি বিজ্ঞান ইনিস্টিটিউট ও সায়েন্স ল্যাব পরিক্ষিত.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47800" y="0"/>
            <a:ext cx="6248400" cy="10333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HEALTHY LIFE PACKAGE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41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773"/>
            <a:ext cx="8477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94467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58295"/>
            <a:ext cx="7039429" cy="5410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39429" y="1502688"/>
            <a:ext cx="21336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dirty="0"/>
              <a:t>ব্যালেন্স বোষ্টার</a:t>
            </a:r>
          </a:p>
          <a:p>
            <a:r>
              <a:rPr lang="as-IN" dirty="0" smtClean="0"/>
              <a:t>সরাসরি </a:t>
            </a:r>
            <a:r>
              <a:rPr lang="as-IN" dirty="0"/>
              <a:t>দেহে নাইট্রিক অক্সাইড বাড়িয়ে লিংগ উত্থানে সহায়তা করে।বীর্যস্থলনের সময়কাল কার্যকরী ও পার্শ্বপ্রতিক্রিয়াহীনভাবে বাড়ায়।পুরুষদের হরমোন ও রোগ প্রতিরোধ ক্ষমতা বাড়ায়। টেস্টোস্টেরোন বৃদ্ধি করে ডায়বেটিস রোগীদের ক্ষেত্রেও যৌনশক্তি বাড়ায়।শুক্রানু বৃদ্ধি করে এবং বন্ধাত্ব দূরীকরণে সহায়তা করে।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17073" y="18182"/>
            <a:ext cx="6248400" cy="10333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HAPPY LIFE PACKAGE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22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62501"/>
            <a:ext cx="84772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4876" y="146769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3882304" cy="54864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305" y="1295400"/>
            <a:ext cx="5261696" cy="556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17073" y="18182"/>
            <a:ext cx="6248400" cy="10333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</a:rPr>
              <a:t>VITALLIFE PACKAGE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9" y="4452947"/>
            <a:ext cx="4565650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3" y="1981494"/>
            <a:ext cx="44196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267494"/>
            <a:ext cx="4264745" cy="2361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1494"/>
            <a:ext cx="4262406" cy="2078768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774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393" y="255586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51709" y="-1"/>
            <a:ext cx="6096000" cy="10667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VITAL LIFE HOW DO YOU JOIN?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0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6927"/>
            <a:ext cx="6400800" cy="11430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THERE ARE MANY FACILITIES  HERE FOR YOU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6629400" cy="5410199"/>
          </a:xfrm>
        </p:spPr>
        <p:txBody>
          <a:bodyPr>
            <a:noAutofit/>
          </a:bodyPr>
          <a:lstStyle/>
          <a:p>
            <a:r>
              <a:rPr lang="en-US" sz="2800" b="1" dirty="0"/>
              <a:t>100%  </a:t>
            </a:r>
            <a:r>
              <a:rPr lang="en-US" sz="2000" b="1" dirty="0"/>
              <a:t>JOINING FREE </a:t>
            </a:r>
            <a:endParaRPr lang="en-US" sz="2000" b="1" dirty="0" smtClean="0"/>
          </a:p>
          <a:p>
            <a:r>
              <a:rPr lang="en-US" sz="2800" b="1" dirty="0" smtClean="0"/>
              <a:t>100% </a:t>
            </a:r>
            <a:r>
              <a:rPr lang="en-US" sz="2000" b="1" dirty="0" smtClean="0"/>
              <a:t>QUALITY PRODUCTS FOR YOUR HEALTH</a:t>
            </a:r>
          </a:p>
          <a:p>
            <a:r>
              <a:rPr lang="en-US" sz="2000" b="1" dirty="0" smtClean="0"/>
              <a:t>YOU CAN GIVE CHANCE MANY PEOPLE</a:t>
            </a:r>
          </a:p>
          <a:p>
            <a:r>
              <a:rPr lang="en-US" sz="2800" b="1" dirty="0" smtClean="0"/>
              <a:t>100% </a:t>
            </a:r>
            <a:r>
              <a:rPr lang="en-US" sz="2000" b="1" dirty="0" smtClean="0"/>
              <a:t>DIGITAL</a:t>
            </a:r>
            <a:r>
              <a:rPr lang="en-US" sz="2800" b="1" dirty="0"/>
              <a:t> </a:t>
            </a:r>
            <a:r>
              <a:rPr lang="en-US" sz="2000" b="1" dirty="0" smtClean="0"/>
              <a:t>ONLINE SYSTEM</a:t>
            </a:r>
          </a:p>
          <a:p>
            <a:r>
              <a:rPr lang="en-US" sz="2000" b="1" dirty="0" smtClean="0"/>
              <a:t>ORPHAN MISKIN CAN HELPING</a:t>
            </a:r>
            <a:endParaRPr lang="en-US" sz="2000" b="1" dirty="0"/>
          </a:p>
          <a:p>
            <a:r>
              <a:rPr lang="en-US" sz="2000" b="1" dirty="0"/>
              <a:t>LIFE TIME MEMBERSHIP</a:t>
            </a:r>
          </a:p>
          <a:p>
            <a:r>
              <a:rPr lang="en-US" sz="2000" b="1" dirty="0"/>
              <a:t>NO DEMOTION</a:t>
            </a:r>
          </a:p>
          <a:p>
            <a:r>
              <a:rPr lang="en-US" sz="2000" b="1" dirty="0"/>
              <a:t>NO MAINTENANCE</a:t>
            </a:r>
          </a:p>
          <a:p>
            <a:r>
              <a:rPr lang="en-US" sz="2000" b="1" dirty="0"/>
              <a:t>NO CAP &amp; NO LIMIT</a:t>
            </a:r>
          </a:p>
          <a:p>
            <a:r>
              <a:rPr lang="en-US" sz="2000" b="1" dirty="0"/>
              <a:t>NO FLUSH </a:t>
            </a:r>
            <a:r>
              <a:rPr lang="en-US" sz="2000" b="1" dirty="0" smtClean="0"/>
              <a:t>OUT</a:t>
            </a:r>
            <a:endParaRPr lang="en-US" sz="2000" b="1" dirty="0"/>
          </a:p>
          <a:p>
            <a:r>
              <a:rPr lang="en-US" sz="2000" b="1" dirty="0"/>
              <a:t>EASY MARKETING PLAN</a:t>
            </a:r>
          </a:p>
          <a:p>
            <a:r>
              <a:rPr lang="en-US" sz="2000" b="1" dirty="0"/>
              <a:t>EASY PAYOUT SYSTEM</a:t>
            </a:r>
          </a:p>
          <a:p>
            <a:r>
              <a:rPr lang="en-US" sz="2000" b="1" dirty="0" smtClean="0"/>
              <a:t>YOU CAN EASILY WITHDRAW MONEY EVERY WEEK</a:t>
            </a:r>
            <a:endParaRPr lang="en-US" sz="2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76212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00800" y="1447801"/>
            <a:ext cx="2743194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402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7385"/>
            <a:ext cx="914400" cy="90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07385"/>
            <a:ext cx="9906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64671" y="107385"/>
            <a:ext cx="6407727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SELF INTRODUCTION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5" y="2057400"/>
            <a:ext cx="6477000" cy="4800600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r>
              <a:rPr lang="en-US" sz="2700" dirty="0" smtClean="0">
                <a:solidFill>
                  <a:srgbClr val="002060"/>
                </a:solidFill>
              </a:rPr>
              <a:t>1.Retail Profit        10-20%</a:t>
            </a:r>
            <a:r>
              <a:rPr lang="en-US" sz="2700" dirty="0">
                <a:solidFill>
                  <a:srgbClr val="002060"/>
                </a:solidFill>
              </a:rPr>
              <a:t/>
            </a:r>
            <a:br>
              <a:rPr lang="en-US" sz="2700" dirty="0">
                <a:solidFill>
                  <a:srgbClr val="002060"/>
                </a:solidFill>
              </a:rPr>
            </a:br>
            <a:r>
              <a:rPr lang="en-US" sz="2700" dirty="0">
                <a:solidFill>
                  <a:srgbClr val="002060"/>
                </a:solidFill>
              </a:rPr>
              <a:t>2</a:t>
            </a:r>
            <a:r>
              <a:rPr lang="en-US" sz="2700" dirty="0" smtClean="0">
                <a:solidFill>
                  <a:srgbClr val="002060"/>
                </a:solidFill>
              </a:rPr>
              <a:t>.Referrals          20%</a:t>
            </a:r>
            <a:br>
              <a:rPr lang="en-US" sz="2700" dirty="0" smtClean="0">
                <a:solidFill>
                  <a:srgbClr val="002060"/>
                </a:solidFill>
              </a:rPr>
            </a:br>
            <a:r>
              <a:rPr lang="en-US" sz="2700" dirty="0" smtClean="0">
                <a:solidFill>
                  <a:srgbClr val="002060"/>
                </a:solidFill>
              </a:rPr>
              <a:t>3.Leadership           19.5%</a:t>
            </a:r>
            <a:br>
              <a:rPr lang="en-US" sz="2700" dirty="0" smtClean="0">
                <a:solidFill>
                  <a:srgbClr val="002060"/>
                </a:solidFill>
              </a:rPr>
            </a:br>
            <a:r>
              <a:rPr lang="en-US" sz="2700" dirty="0" smtClean="0">
                <a:solidFill>
                  <a:srgbClr val="002060"/>
                </a:solidFill>
              </a:rPr>
              <a:t>4.Lifetime Membership    5%</a:t>
            </a:r>
            <a:br>
              <a:rPr lang="en-US" sz="2700" dirty="0" smtClean="0">
                <a:solidFill>
                  <a:srgbClr val="002060"/>
                </a:solidFill>
              </a:rPr>
            </a:br>
            <a:r>
              <a:rPr lang="en-US" sz="2700" dirty="0" smtClean="0">
                <a:solidFill>
                  <a:srgbClr val="002060"/>
                </a:solidFill>
              </a:rPr>
              <a:t>5.Tours   3%</a:t>
            </a:r>
            <a:br>
              <a:rPr lang="en-US" sz="2700" dirty="0" smtClean="0">
                <a:solidFill>
                  <a:srgbClr val="002060"/>
                </a:solidFill>
              </a:rPr>
            </a:br>
            <a:r>
              <a:rPr lang="en-US" sz="2700" dirty="0" smtClean="0">
                <a:solidFill>
                  <a:srgbClr val="002060"/>
                </a:solidFill>
              </a:rPr>
              <a:t>6.Reward  </a:t>
            </a:r>
            <a:r>
              <a:rPr lang="en-US" sz="2700" dirty="0">
                <a:solidFill>
                  <a:srgbClr val="002060"/>
                </a:solidFill>
              </a:rPr>
              <a:t>4%</a:t>
            </a:r>
            <a:br>
              <a:rPr lang="en-US" sz="2700" dirty="0">
                <a:solidFill>
                  <a:srgbClr val="002060"/>
                </a:solidFill>
              </a:rPr>
            </a:br>
            <a:r>
              <a:rPr lang="en-US" sz="2700" dirty="0">
                <a:solidFill>
                  <a:srgbClr val="002060"/>
                </a:solidFill>
              </a:rPr>
              <a:t>7</a:t>
            </a:r>
            <a:r>
              <a:rPr lang="en-US" sz="2700" dirty="0" smtClean="0">
                <a:solidFill>
                  <a:srgbClr val="002060"/>
                </a:solidFill>
              </a:rPr>
              <a:t>.Orphan </a:t>
            </a:r>
            <a:r>
              <a:rPr lang="en-US" sz="2700" dirty="0" err="1">
                <a:solidFill>
                  <a:srgbClr val="002060"/>
                </a:solidFill>
              </a:rPr>
              <a:t>Miskin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smtClean="0">
                <a:solidFill>
                  <a:srgbClr val="002060"/>
                </a:solidFill>
              </a:rPr>
              <a:t>Foundation  2%</a:t>
            </a:r>
            <a:br>
              <a:rPr lang="en-US" sz="2700" dirty="0" smtClean="0">
                <a:solidFill>
                  <a:srgbClr val="002060"/>
                </a:solidFill>
              </a:rPr>
            </a:br>
            <a:r>
              <a:rPr lang="en-US" sz="2700" dirty="0" smtClean="0">
                <a:solidFill>
                  <a:srgbClr val="002060"/>
                </a:solidFill>
              </a:rPr>
              <a:t>8.Products 100%</a:t>
            </a:r>
            <a:br>
              <a:rPr lang="en-US" sz="2700" dirty="0" smtClean="0">
                <a:solidFill>
                  <a:srgbClr val="002060"/>
                </a:solidFill>
              </a:rPr>
            </a:br>
            <a:r>
              <a:rPr lang="en-US" sz="2700" dirty="0" smtClean="0">
                <a:solidFill>
                  <a:srgbClr val="002060"/>
                </a:solidFill>
              </a:rPr>
              <a:t>9.Helping the orphan poor</a:t>
            </a:r>
            <a:br>
              <a:rPr lang="en-US" sz="2700" dirty="0" smtClean="0">
                <a:solidFill>
                  <a:srgbClr val="002060"/>
                </a:solidFill>
              </a:rPr>
            </a:br>
            <a:r>
              <a:rPr lang="en-US" sz="2700" dirty="0" smtClean="0">
                <a:solidFill>
                  <a:srgbClr val="002060"/>
                </a:solidFill>
              </a:rPr>
              <a:t>10.Doctor Free Weekly For All Members</a:t>
            </a:r>
            <a:br>
              <a:rPr lang="en-US" sz="2700" dirty="0" smtClean="0">
                <a:solidFill>
                  <a:srgbClr val="002060"/>
                </a:solidFill>
              </a:rPr>
            </a:br>
            <a:r>
              <a:rPr lang="en-US" sz="2700" dirty="0" smtClean="0">
                <a:solidFill>
                  <a:srgbClr val="002060"/>
                </a:solidFill>
              </a:rPr>
              <a:t>11.Elimination Of Unemployment Problem</a:t>
            </a:r>
            <a:r>
              <a:rPr lang="en-US" sz="3100" dirty="0" smtClean="0">
                <a:solidFill>
                  <a:schemeClr val="tx1"/>
                </a:solidFill>
              </a:rPr>
              <a:t/>
            </a:r>
            <a:br>
              <a:rPr lang="en-US" sz="3100" dirty="0" smtClean="0">
                <a:solidFill>
                  <a:schemeClr val="tx1"/>
                </a:solidFill>
              </a:rPr>
            </a:br>
            <a:endParaRPr lang="en-US" sz="31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057400"/>
            <a:ext cx="3657600" cy="480060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1774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31774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71600" y="-1"/>
            <a:ext cx="6400800" cy="10429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CUSTOMERS HAVE A CHANCE FOR EARNING MONEY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5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95400"/>
            <a:ext cx="5534024" cy="5562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002060"/>
                </a:solidFill>
              </a:rPr>
              <a:t>CUSTOMER   </a:t>
            </a:r>
            <a:r>
              <a:rPr lang="en-US" b="1" dirty="0" smtClean="0">
                <a:solidFill>
                  <a:srgbClr val="2611C5"/>
                </a:solidFill>
              </a:rPr>
              <a:t>CM</a:t>
            </a:r>
            <a:r>
              <a:rPr lang="en-US" b="1" dirty="0" smtClean="0">
                <a:solidFill>
                  <a:srgbClr val="002060"/>
                </a:solidFill>
              </a:rPr>
              <a:t>  20%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SALES OFFICER  </a:t>
            </a:r>
            <a:r>
              <a:rPr lang="en-US" b="1" dirty="0" smtClean="0">
                <a:solidFill>
                  <a:srgbClr val="2611C5"/>
                </a:solidFill>
              </a:rPr>
              <a:t>SO</a:t>
            </a:r>
            <a:r>
              <a:rPr lang="en-US" b="1" dirty="0" smtClean="0">
                <a:solidFill>
                  <a:srgbClr val="002060"/>
                </a:solidFill>
              </a:rPr>
              <a:t> CM5  4%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MARKETING OFFICER  </a:t>
            </a:r>
            <a:r>
              <a:rPr lang="en-US" b="1" dirty="0" smtClean="0">
                <a:solidFill>
                  <a:srgbClr val="2611C5"/>
                </a:solidFill>
              </a:rPr>
              <a:t>MO</a:t>
            </a:r>
            <a:r>
              <a:rPr lang="en-US" b="1" dirty="0" smtClean="0">
                <a:solidFill>
                  <a:srgbClr val="002060"/>
                </a:solidFill>
              </a:rPr>
              <a:t>  SO5  4%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BRANCE MANAGER  </a:t>
            </a:r>
            <a:r>
              <a:rPr lang="en-US" b="1" dirty="0" smtClean="0">
                <a:solidFill>
                  <a:srgbClr val="2611C5"/>
                </a:solidFill>
              </a:rPr>
              <a:t>BM</a:t>
            </a:r>
            <a:r>
              <a:rPr lang="en-US" b="1" dirty="0" smtClean="0">
                <a:solidFill>
                  <a:srgbClr val="002060"/>
                </a:solidFill>
              </a:rPr>
              <a:t>  MO5  4%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ASSISTANT GENERAL MANAGER  </a:t>
            </a:r>
            <a:r>
              <a:rPr lang="en-US" b="1" dirty="0" smtClean="0">
                <a:solidFill>
                  <a:srgbClr val="2611C5"/>
                </a:solidFill>
              </a:rPr>
              <a:t>AGM</a:t>
            </a:r>
            <a:r>
              <a:rPr lang="en-US" b="1" dirty="0" smtClean="0">
                <a:solidFill>
                  <a:srgbClr val="002060"/>
                </a:solidFill>
              </a:rPr>
              <a:t>  BM5  3%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DIVISION GENERAL MANAGER  </a:t>
            </a:r>
            <a:r>
              <a:rPr lang="en-US" b="1" dirty="0" smtClean="0">
                <a:solidFill>
                  <a:srgbClr val="2611C5"/>
                </a:solidFill>
              </a:rPr>
              <a:t>DGM </a:t>
            </a:r>
            <a:r>
              <a:rPr lang="en-US" b="1" dirty="0" smtClean="0">
                <a:solidFill>
                  <a:srgbClr val="002060"/>
                </a:solidFill>
              </a:rPr>
              <a:t> AGM5  2%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GENERAL MANAGER  </a:t>
            </a:r>
            <a:r>
              <a:rPr lang="en-US" b="1" dirty="0" smtClean="0">
                <a:solidFill>
                  <a:srgbClr val="2611C5"/>
                </a:solidFill>
              </a:rPr>
              <a:t>GM</a:t>
            </a:r>
            <a:r>
              <a:rPr lang="en-US" b="1" dirty="0" smtClean="0">
                <a:solidFill>
                  <a:srgbClr val="002060"/>
                </a:solidFill>
              </a:rPr>
              <a:t>  DGM4  1.5%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SALES DIRECTOR OF MARKETING </a:t>
            </a:r>
            <a:r>
              <a:rPr lang="en-US" b="1" dirty="0" smtClean="0">
                <a:solidFill>
                  <a:srgbClr val="2611C5"/>
                </a:solidFill>
              </a:rPr>
              <a:t> SDM </a:t>
            </a:r>
            <a:r>
              <a:rPr lang="en-US" b="1" dirty="0" smtClean="0">
                <a:solidFill>
                  <a:srgbClr val="002060"/>
                </a:solidFill>
              </a:rPr>
              <a:t>GM3  1%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LIFETIME MEMBERSHIP (50) 5%</a:t>
            </a:r>
          </a:p>
          <a:p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ORPHAN MISKIN FOUNDATION 2%</a:t>
            </a:r>
          </a:p>
          <a:p>
            <a:pPr algn="ctr"/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0"/>
            <a:ext cx="65532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BENEFITS YOU CAN GET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8648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89261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24" y="1295400"/>
            <a:ext cx="3609975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85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27" y="236206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114" y="236206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1524000"/>
            <a:ext cx="9150927" cy="560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733799" y="6374487"/>
            <a:ext cx="2777837" cy="48351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/>
              <a:t>Tour 3%     Reward 4%</a:t>
            </a:r>
            <a:endParaRPr lang="en-US" sz="1600" b="1" dirty="0"/>
          </a:p>
        </p:txBody>
      </p:sp>
      <p:sp>
        <p:nvSpPr>
          <p:cNvPr id="2" name="Rectangle 1"/>
          <p:cNvSpPr/>
          <p:nvPr/>
        </p:nvSpPr>
        <p:spPr>
          <a:xfrm>
            <a:off x="6511637" y="1718131"/>
            <a:ext cx="2632363" cy="51398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611C5"/>
                </a:solidFill>
              </a:rPr>
              <a:t>BETTER THINKING, BETTER  </a:t>
            </a:r>
            <a:r>
              <a:rPr lang="en-US" sz="2800" b="1" dirty="0" smtClean="0">
                <a:solidFill>
                  <a:srgbClr val="2611C5"/>
                </a:solidFill>
              </a:rPr>
              <a:t>POSSIBILITY</a:t>
            </a:r>
          </a:p>
          <a:p>
            <a:r>
              <a:rPr lang="en-US" sz="2400" b="1" dirty="0" smtClean="0">
                <a:solidFill>
                  <a:srgbClr val="00B050"/>
                </a:solidFill>
              </a:rPr>
              <a:t>REMEMBER</a:t>
            </a:r>
            <a:r>
              <a:rPr lang="en-US" sz="2400" b="1" dirty="0">
                <a:solidFill>
                  <a:srgbClr val="00B050"/>
                </a:solidFill>
              </a:rPr>
              <a:t>, BETTER UNDERSTANDING OF THE MARKETING PLAN WILL BRING YOU BETTER PROFIT </a:t>
            </a:r>
            <a:r>
              <a:rPr lang="en-US" sz="2400" b="1" dirty="0" smtClean="0">
                <a:solidFill>
                  <a:srgbClr val="00B050"/>
                </a:solidFill>
              </a:rPr>
              <a:t> IN </a:t>
            </a:r>
            <a:r>
              <a:rPr lang="en-US" sz="2400" b="1" dirty="0">
                <a:solidFill>
                  <a:srgbClr val="00B050"/>
                </a:solidFill>
              </a:rPr>
              <a:t>FUTURE.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198417" y="-1"/>
            <a:ext cx="6629401" cy="10712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TOUR &amp; REWARD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0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0231"/>
            <a:ext cx="1325562" cy="2887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1326284"/>
            <a:ext cx="2964871" cy="2643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970230"/>
            <a:ext cx="2971801" cy="2887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975351"/>
            <a:ext cx="2438400" cy="28826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63" y="3975351"/>
            <a:ext cx="2438400" cy="2882647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774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393" y="231774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1" y="1298574"/>
            <a:ext cx="3200400" cy="2697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6385"/>
            <a:ext cx="2971800" cy="26389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1163" y="1346488"/>
            <a:ext cx="18288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/>
              <a:t>Cox’s Bazar Tour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13104" y="1298574"/>
            <a:ext cx="2020810" cy="369332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dirty="0"/>
              <a:t>International Tour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858001" y="1298574"/>
            <a:ext cx="175260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 err="1"/>
              <a:t>Umrah</a:t>
            </a:r>
            <a:r>
              <a:rPr lang="en-US" dirty="0"/>
              <a:t> Hajj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3996133"/>
            <a:ext cx="1862305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Complete Suit 5000tk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13482" y="6584431"/>
            <a:ext cx="1862561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Smart </a:t>
            </a:r>
            <a:r>
              <a:rPr lang="en-US" sz="1400" dirty="0"/>
              <a:t>Mobile 15000tk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00893" y="3996133"/>
            <a:ext cx="1781513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Motorcycle 120000tk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96300" y="6584431"/>
            <a:ext cx="2191306" cy="307777"/>
          </a:xfrm>
          <a:prstGeom prst="rect">
            <a:avLst/>
          </a:prstGeom>
          <a:solidFill>
            <a:schemeClr val="accent2"/>
          </a:solidFill>
        </p:spPr>
        <p:txBody>
          <a:bodyPr wrap="none">
            <a:spAutoFit/>
          </a:bodyPr>
          <a:lstStyle/>
          <a:p>
            <a:r>
              <a:rPr lang="en-US" sz="1400" dirty="0"/>
              <a:t>Private Car 5lak+Car 10lak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08809" y="0"/>
            <a:ext cx="6629401" cy="10712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TOUR &amp; REWARD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9144000" cy="3886200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2087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152400"/>
            <a:ext cx="81756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295400"/>
            <a:ext cx="9144000" cy="1295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You can withdraw money every Thursday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and</a:t>
            </a:r>
          </a:p>
          <a:p>
            <a:pPr algn="ctr"/>
            <a:r>
              <a:rPr lang="en-US" sz="3200" dirty="0" smtClean="0"/>
              <a:t> get your money on </a:t>
            </a:r>
            <a:r>
              <a:rPr lang="en-US" sz="3200" dirty="0" err="1" smtClean="0"/>
              <a:t>friday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295400" y="0"/>
            <a:ext cx="6553200" cy="1027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WITHDRAW MONEY</a:t>
            </a:r>
            <a:endParaRPr lang="en-US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76400"/>
            <a:ext cx="9144000" cy="1295400"/>
          </a:xfrm>
          <a:solidFill>
            <a:schemeClr val="tx1"/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</a:rPr>
              <a:t>People are for </a:t>
            </a:r>
            <a:r>
              <a:rPr lang="en-US" sz="3600" dirty="0" smtClean="0">
                <a:solidFill>
                  <a:srgbClr val="0070C0"/>
                </a:solidFill>
              </a:rPr>
              <a:t>people, so </a:t>
            </a:r>
            <a:r>
              <a:rPr lang="en-US" sz="3600" dirty="0" smtClean="0">
                <a:solidFill>
                  <a:srgbClr val="0070C0"/>
                </a:solidFill>
              </a:rPr>
              <a:t>we all work together </a:t>
            </a:r>
            <a:r>
              <a:rPr lang="en-US" sz="3600" dirty="0" smtClean="0">
                <a:solidFill>
                  <a:srgbClr val="0070C0"/>
                </a:solidFill>
              </a:rPr>
              <a:t>for </a:t>
            </a:r>
            <a:r>
              <a:rPr lang="en-US" sz="3600" dirty="0" smtClean="0">
                <a:solidFill>
                  <a:srgbClr val="0070C0"/>
                </a:solidFill>
              </a:rPr>
              <a:t>the welfare of  people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399" y="-9958"/>
            <a:ext cx="6477002" cy="1039091"/>
          </a:xfrm>
          <a:solidFill>
            <a:schemeClr val="tx1"/>
          </a:solidFill>
          <a:ln>
            <a:noFill/>
          </a:ln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Keep Working Only If You Want a Successful Life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5629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45629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87" y="3124200"/>
            <a:ext cx="8037513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5" y="2362200"/>
            <a:ext cx="5043055" cy="44958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219200" y="155572"/>
            <a:ext cx="6553200" cy="136842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We are make a happy life for all </a:t>
            </a:r>
            <a:r>
              <a:rPr lang="en-US" sz="3200" b="1" dirty="0" err="1" smtClean="0">
                <a:solidFill>
                  <a:srgbClr val="0070C0"/>
                </a:solidFill>
              </a:rPr>
              <a:t>inshaallah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1774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31774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362200"/>
            <a:ext cx="4114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9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" y="231772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188" y="210196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98576"/>
            <a:ext cx="6096001" cy="5584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67200"/>
            <a:ext cx="3048000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" y="6273800"/>
            <a:ext cx="6096001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Open your mind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8576"/>
            <a:ext cx="3048000" cy="29019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40427" y="-1"/>
            <a:ext cx="6477000" cy="10667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THANKS ALL  SEE AGAIN YOU INSHAALLAH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0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28"/>
            <a:ext cx="9144000" cy="6859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7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8232"/>
            <a:ext cx="8350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2400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98575"/>
            <a:ext cx="4495800" cy="555249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248400" y="2286000"/>
            <a:ext cx="28956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s-IN" sz="2400" b="1" dirty="0">
                <a:solidFill>
                  <a:srgbClr val="002060"/>
                </a:solidFill>
              </a:rPr>
              <a:t>বাণিজ্য সুস্থতা.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575"/>
            <a:ext cx="4648200" cy="555249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95400" y="-1"/>
            <a:ext cx="6553200" cy="114300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MEANING OF VITAL LIFE</a:t>
            </a:r>
          </a:p>
          <a:p>
            <a:pPr algn="ctr"/>
            <a:r>
              <a:rPr lang="en-US" b="1" dirty="0" smtClean="0">
                <a:solidFill>
                  <a:srgbClr val="2611C5"/>
                </a:solidFill>
              </a:rPr>
              <a:t>TRADE WELLNESS</a:t>
            </a:r>
            <a:endParaRPr lang="en-US" b="1" dirty="0">
              <a:solidFill>
                <a:srgbClr val="2611C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3625" y="1295400"/>
            <a:ext cx="6784975" cy="76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3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57600"/>
            <a:ext cx="4800600" cy="3200400"/>
          </a:xfrm>
          <a:solidFill>
            <a:schemeClr val="tx1"/>
          </a:solidFill>
        </p:spPr>
        <p:txBody>
          <a:bodyPr>
            <a:normAutofit fontScale="47500" lnSpcReduction="20000"/>
          </a:bodyPr>
          <a:lstStyle/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Our Mission</a:t>
            </a:r>
          </a:p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and Vision</a:t>
            </a:r>
          </a:p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We stand with the most vulnerable and excluded people of the world</a:t>
            </a:r>
          </a:p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– both in times of crisis and for the longer term.</a:t>
            </a:r>
          </a:p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We support people to stand up for their rights and to build stable,</a:t>
            </a:r>
          </a:p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secure lives they can enjoy living.</a:t>
            </a:r>
          </a:p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We work to educate and mobilize people from all kinds of</a:t>
            </a:r>
          </a:p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backgrounds to build a movement that can change the course of</a:t>
            </a:r>
          </a:p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history and bring social justice to all.</a:t>
            </a:r>
          </a:p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Render all possible help to the 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suffering 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humanity at large.</a:t>
            </a:r>
          </a:p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We provide an opportunity for everyone no matter their situation</a:t>
            </a:r>
          </a:p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whether you are an 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orphan </a:t>
            </a:r>
            <a:r>
              <a:rPr lang="en-US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miskin</a:t>
            </a:r>
            <a:r>
              <a:rPr lang="en-US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or disabled because we believe</a:t>
            </a:r>
          </a:p>
          <a:p>
            <a:pPr algn="l"/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everyone deserves a chance to a healthy life.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6185"/>
            <a:ext cx="4800600" cy="2197405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9970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93782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00600" y="1506185"/>
            <a:ext cx="43434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as-IN" dirty="0"/>
              <a:t>আমাদের </a:t>
            </a:r>
            <a:r>
              <a:rPr lang="as-IN" dirty="0" smtClean="0"/>
              <a:t>লক্ষ্য</a:t>
            </a:r>
            <a:r>
              <a:rPr lang="en-US" dirty="0" smtClean="0"/>
              <a:t>  </a:t>
            </a:r>
            <a:r>
              <a:rPr lang="as-IN" dirty="0" smtClean="0"/>
              <a:t>এবং দৃষ্টি</a:t>
            </a:r>
            <a:endParaRPr lang="as-IN" dirty="0"/>
          </a:p>
          <a:p>
            <a:r>
              <a:rPr lang="as-IN" dirty="0" smtClean="0"/>
              <a:t>আমরা </a:t>
            </a:r>
            <a:r>
              <a:rPr lang="as-IN" dirty="0"/>
              <a:t>বিশ্বের সবচেয়ে অরক্ষিত এবং বহিষ্কৃত মানুষের পাশে </a:t>
            </a:r>
            <a:r>
              <a:rPr lang="as-IN" dirty="0" smtClean="0"/>
              <a:t>দাঁড়িয়েছি</a:t>
            </a:r>
            <a:r>
              <a:rPr lang="en-US" dirty="0" smtClean="0"/>
              <a:t> </a:t>
            </a:r>
            <a:r>
              <a:rPr lang="as-IN" dirty="0" smtClean="0"/>
              <a:t>উভয় </a:t>
            </a:r>
            <a:r>
              <a:rPr lang="as-IN" dirty="0"/>
              <a:t>সংকটের সময়ে এবং দীর্ঘমেয়াদী জন্য</a:t>
            </a:r>
            <a:r>
              <a:rPr lang="as-IN" dirty="0" smtClean="0"/>
              <a:t>।আমরা </a:t>
            </a:r>
            <a:r>
              <a:rPr lang="as-IN" dirty="0"/>
              <a:t>জনগণকে তাদের অধিকারের জন্য দাঁড়াতে এবং স্থিতিশীল গড়ে তুলতে সমর্থন </a:t>
            </a:r>
            <a:r>
              <a:rPr lang="as-IN" dirty="0" smtClean="0"/>
              <a:t>করি,নিরাপদ </a:t>
            </a:r>
            <a:r>
              <a:rPr lang="as-IN" dirty="0"/>
              <a:t>জীবন তারা উপভোগ করতে পারে</a:t>
            </a:r>
            <a:r>
              <a:rPr lang="as-IN" dirty="0" smtClean="0"/>
              <a:t>।আমরা </a:t>
            </a:r>
            <a:r>
              <a:rPr lang="as-IN" dirty="0"/>
              <a:t>সব ধরনের থেকে মানুষকে শিক্ষিত ও সংগঠিত করার জন্য কাজ </a:t>
            </a:r>
            <a:r>
              <a:rPr lang="as-IN" dirty="0" smtClean="0"/>
              <a:t>করি</a:t>
            </a:r>
            <a:r>
              <a:rPr lang="en-US" dirty="0" smtClean="0"/>
              <a:t> </a:t>
            </a:r>
            <a:r>
              <a:rPr lang="as-IN" dirty="0" smtClean="0"/>
              <a:t>ব্যাকগ্রাউন্ড </a:t>
            </a:r>
            <a:r>
              <a:rPr lang="as-IN" dirty="0"/>
              <a:t>এমন একটি আন্দোলন গড়ে তুলতে পারে যা গতিপথ পরিবর্তন করতে </a:t>
            </a:r>
            <a:r>
              <a:rPr lang="as-IN" dirty="0" smtClean="0"/>
              <a:t>পারে</a:t>
            </a:r>
            <a:r>
              <a:rPr lang="en-US" dirty="0" smtClean="0"/>
              <a:t> </a:t>
            </a:r>
            <a:r>
              <a:rPr lang="as-IN" dirty="0" smtClean="0"/>
              <a:t>ইতিহাস </a:t>
            </a:r>
            <a:r>
              <a:rPr lang="as-IN" dirty="0"/>
              <a:t>এবং সবার জন্য সামাজিক ন্যায়বিচার আনয়ন</a:t>
            </a:r>
            <a:r>
              <a:rPr lang="as-IN" dirty="0" smtClean="0"/>
              <a:t>।বৃহত্তর </a:t>
            </a:r>
            <a:r>
              <a:rPr lang="as-IN" dirty="0"/>
              <a:t>মানবতার জন্য সম্ভাব্য সকল সাহায্য প্রদান করুন</a:t>
            </a:r>
            <a:r>
              <a:rPr lang="as-IN" dirty="0" smtClean="0"/>
              <a:t>।আমরা </a:t>
            </a:r>
            <a:r>
              <a:rPr lang="as-IN" dirty="0"/>
              <a:t>তাদের পরিস্থিতি নির্বিশেষে প্রত্যেকের জন্য একটি সুযোগ প্রদান </a:t>
            </a:r>
            <a:r>
              <a:rPr lang="as-IN" dirty="0" smtClean="0"/>
              <a:t>করি</a:t>
            </a:r>
            <a:r>
              <a:rPr lang="en-US" dirty="0" smtClean="0"/>
              <a:t> </a:t>
            </a:r>
            <a:r>
              <a:rPr lang="as-IN" dirty="0" smtClean="0"/>
              <a:t>আপনি </a:t>
            </a:r>
            <a:r>
              <a:rPr lang="as-IN" dirty="0"/>
              <a:t>একজন এতিম মিসকিন বা প্রতিবন্ধী হন কারণ আমরা বিশ্বাস করি</a:t>
            </a:r>
          </a:p>
          <a:p>
            <a:r>
              <a:rPr lang="as-IN" dirty="0" smtClean="0"/>
              <a:t>প্রত্যেকেরই </a:t>
            </a:r>
            <a:r>
              <a:rPr lang="as-IN" dirty="0"/>
              <a:t>একটি সুস্থ জীবনের সুযোগ প্রাপ্য।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71600" y="-1"/>
            <a:ext cx="6324600" cy="110499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VISION/MISSION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1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0595"/>
            <a:ext cx="1066800" cy="1058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0595"/>
            <a:ext cx="1007123" cy="100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27708"/>
            <a:ext cx="6400800" cy="1181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VITAL LIFE MARKETING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</a:rPr>
              <a:t>TRADE WELLNESS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287"/>
            <a:ext cx="9144000" cy="6891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8762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95400" y="41563"/>
            <a:ext cx="6858000" cy="1093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VITAL LIFE ORPHAN MISKIN FOUNDATION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53400" y="219074"/>
            <a:ext cx="9144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038600"/>
            <a:ext cx="9144000" cy="2819400"/>
          </a:xfrm>
          <a:prstGeom prst="rect">
            <a:avLst/>
          </a:prstGeom>
          <a:solidFill>
            <a:schemeClr val="tx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>
                <a:solidFill>
                  <a:srgbClr val="FFFF00"/>
                </a:solidFill>
              </a:rPr>
              <a:t>   </a:t>
            </a:r>
            <a:endParaRPr lang="en-US" sz="4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1.Youth unemployment liberation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.(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যুব </a:t>
            </a:r>
            <a:r>
              <a:rPr lang="as-IN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সমাজ বেকারত্ব 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মুক্তকরণ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।</a:t>
            </a:r>
            <a:endParaRPr lang="en-US" sz="20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2.Orphan </a:t>
            </a:r>
            <a:r>
              <a:rPr lang="en-US" sz="2800" dirty="0" err="1" smtClean="0">
                <a:solidFill>
                  <a:schemeClr val="tx1"/>
                </a:solidFill>
              </a:rPr>
              <a:t>Miskin</a:t>
            </a:r>
            <a:r>
              <a:rPr lang="en-US" sz="2800" dirty="0" smtClean="0">
                <a:solidFill>
                  <a:schemeClr val="tx1"/>
                </a:solidFill>
              </a:rPr>
              <a:t> Foundation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.(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এতিম </a:t>
            </a:r>
            <a:r>
              <a:rPr lang="as-IN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মিসকিন 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ফাউন্ডেশন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  <a:r>
              <a:rPr lang="as-IN" sz="2000" dirty="0" smtClean="0">
                <a:solidFill>
                  <a:schemeClr val="accent1"/>
                </a:solidFill>
              </a:rPr>
              <a:t>।</a:t>
            </a:r>
            <a:endParaRPr lang="en-US" sz="2000" dirty="0" smtClean="0">
              <a:solidFill>
                <a:schemeClr val="accent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3.Doctor free arrangement for all every Friday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.(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সকলের </a:t>
            </a:r>
            <a:r>
              <a:rPr lang="as-IN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জন্য ডাক্তার ফ্রী ব্যবস্থা প্রতি 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শুক্রবার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)</a:t>
            </a:r>
            <a:r>
              <a:rPr lang="as-IN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।</a:t>
            </a:r>
            <a:endParaRPr lang="en-US" sz="20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7637"/>
            <a:ext cx="3352801" cy="2860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945" y="1143000"/>
            <a:ext cx="3020290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5" y="1143001"/>
            <a:ext cx="2770910" cy="289559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295400" y="148936"/>
            <a:ext cx="6449290" cy="6096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 WHAT IS OUR TARGET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8936"/>
            <a:ext cx="838201" cy="83820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2430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7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4495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90800"/>
            <a:ext cx="4648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45425" y="969818"/>
            <a:ext cx="3810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TRADE WELLNESS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52400" y="1427018"/>
            <a:ext cx="8839200" cy="10113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Your  one decision can change the lives many people.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9800" y="112569"/>
            <a:ext cx="4952999" cy="7905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/>
              <a:t>VITAL LIFE</a:t>
            </a:r>
            <a:endParaRPr lang="en-US" sz="4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5532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5" y="295996"/>
            <a:ext cx="841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74419"/>
            <a:ext cx="811213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8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1989</TotalTime>
  <Words>802</Words>
  <Application>Microsoft Office PowerPoint</Application>
  <PresentationFormat>On-screen Show (4:3)</PresentationFormat>
  <Paragraphs>130</Paragraphs>
  <Slides>27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PACKACEGE NAME &amp; PRICE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ARE MANY FACILITIES  HERE FOR YOU</vt:lpstr>
      <vt:lpstr>  1.Retail Profit        10-20% 2.Referrals          20% 3.Leadership           19.5% 4.Lifetime Membership    5% 5.Tours   3% 6.Reward  4% 7.Orphan Miskin Foundation  2% 8.Products 100% 9.Helping the orphan poor 10.Doctor Free Weekly For All Members 11.Elimination Of Unemployment Problem </vt:lpstr>
      <vt:lpstr>PowerPoint Presentation</vt:lpstr>
      <vt:lpstr>PowerPoint Presentation</vt:lpstr>
      <vt:lpstr>PowerPoint Presentation</vt:lpstr>
      <vt:lpstr>PowerPoint Presentation</vt:lpstr>
      <vt:lpstr>People are for people, so we all work together for the welfare of  people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Real   Life</dc:creator>
  <cp:lastModifiedBy>Real   Life</cp:lastModifiedBy>
  <cp:revision>255</cp:revision>
  <dcterms:created xsi:type="dcterms:W3CDTF">2022-10-11T06:52:07Z</dcterms:created>
  <dcterms:modified xsi:type="dcterms:W3CDTF">2022-11-29T11:13:49Z</dcterms:modified>
</cp:coreProperties>
</file>