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notesMasterIdLst>
    <p:notesMasterId r:id="rId34"/>
  </p:notesMasterIdLst>
  <p:sldIdLst>
    <p:sldId id="268" r:id="rId2"/>
    <p:sldId id="290" r:id="rId3"/>
    <p:sldId id="293" r:id="rId4"/>
    <p:sldId id="287" r:id="rId5"/>
    <p:sldId id="294" r:id="rId6"/>
    <p:sldId id="277" r:id="rId7"/>
    <p:sldId id="258" r:id="rId8"/>
    <p:sldId id="288" r:id="rId9"/>
    <p:sldId id="289" r:id="rId10"/>
    <p:sldId id="256" r:id="rId11"/>
    <p:sldId id="259" r:id="rId12"/>
    <p:sldId id="280" r:id="rId13"/>
    <p:sldId id="279" r:id="rId14"/>
    <p:sldId id="285" r:id="rId15"/>
    <p:sldId id="271" r:id="rId16"/>
    <p:sldId id="272" r:id="rId17"/>
    <p:sldId id="273" r:id="rId18"/>
    <p:sldId id="274" r:id="rId19"/>
    <p:sldId id="275" r:id="rId20"/>
    <p:sldId id="296" r:id="rId21"/>
    <p:sldId id="295" r:id="rId22"/>
    <p:sldId id="261" r:id="rId23"/>
    <p:sldId id="286" r:id="rId24"/>
    <p:sldId id="266" r:id="rId25"/>
    <p:sldId id="291" r:id="rId26"/>
    <p:sldId id="265" r:id="rId27"/>
    <p:sldId id="276" r:id="rId28"/>
    <p:sldId id="292" r:id="rId29"/>
    <p:sldId id="278" r:id="rId30"/>
    <p:sldId id="267" r:id="rId31"/>
    <p:sldId id="269" r:id="rId32"/>
    <p:sldId id="270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11C5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253048-9771-4DAA-A0D6-06A898A03926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6FBCC5-F6A6-482D-9C32-8FE4C2B11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53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BCC5-F6A6-482D-9C32-8FE4C2B112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08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BCC5-F6A6-482D-9C32-8FE4C2B1126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06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3D1E-875D-416A-BA19-315B917A735A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2E2E7-FB08-40DE-B138-2DCE6E24863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3D1E-875D-416A-BA19-315B917A735A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2E2E7-FB08-40DE-B138-2DCE6E2486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3D1E-875D-416A-BA19-315B917A735A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2E2E7-FB08-40DE-B138-2DCE6E2486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3D1E-875D-416A-BA19-315B917A735A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2E2E7-FB08-40DE-B138-2DCE6E2486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3D1E-875D-416A-BA19-315B917A735A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2E2E7-FB08-40DE-B138-2DCE6E24863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3D1E-875D-416A-BA19-315B917A735A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2E2E7-FB08-40DE-B138-2DCE6E2486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3D1E-875D-416A-BA19-315B917A735A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2E2E7-FB08-40DE-B138-2DCE6E2486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3D1E-875D-416A-BA19-315B917A735A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2E2E7-FB08-40DE-B138-2DCE6E2486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3D1E-875D-416A-BA19-315B917A735A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2E2E7-FB08-40DE-B138-2DCE6E2486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3D1E-875D-416A-BA19-315B917A735A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2E2E7-FB08-40DE-B138-2DCE6E2486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3D1E-875D-416A-BA19-315B917A735A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512E2E7-FB08-40DE-B138-2DCE6E24863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A393D1E-875D-416A-BA19-315B917A735A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512E2E7-FB08-40DE-B138-2DCE6E24863D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10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7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7.png"/><Relationship Id="rId7" Type="http://schemas.openxmlformats.org/officeDocument/2006/relationships/image" Target="../media/image66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5.jpeg"/><Relationship Id="rId7" Type="http://schemas.openxmlformats.org/officeDocument/2006/relationships/image" Target="../media/image8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11" Type="http://schemas.openxmlformats.org/officeDocument/2006/relationships/image" Target="../media/image91.jpeg"/><Relationship Id="rId5" Type="http://schemas.openxmlformats.org/officeDocument/2006/relationships/image" Target="../media/image87.jpg"/><Relationship Id="rId10" Type="http://schemas.openxmlformats.org/officeDocument/2006/relationships/image" Target="../media/image90.jpeg"/><Relationship Id="rId4" Type="http://schemas.openxmlformats.org/officeDocument/2006/relationships/image" Target="../media/image86.jpeg"/><Relationship Id="rId9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0"/>
            <a:ext cx="6324600" cy="1219200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6500" b="1" dirty="0" smtClean="0">
                <a:solidFill>
                  <a:srgbClr val="002060"/>
                </a:solidFill>
              </a:rPr>
              <a:t>VITAL LIFE</a:t>
            </a:r>
          </a:p>
          <a:p>
            <a:pPr algn="ctr"/>
            <a:r>
              <a:rPr lang="en-US" sz="2200" b="1" dirty="0" smtClean="0">
                <a:solidFill>
                  <a:srgbClr val="002060"/>
                </a:solidFill>
              </a:rPr>
              <a:t>TRADE WELLNESS</a:t>
            </a:r>
            <a:endParaRPr lang="en-US" sz="2200" b="1" dirty="0">
              <a:solidFill>
                <a:srgbClr val="00206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0" y="1295400"/>
            <a:ext cx="9144000" cy="1066800"/>
          </a:xfrm>
          <a:prstGeom prst="ellipse">
            <a:avLst/>
          </a:prstGeom>
          <a:solidFill>
            <a:schemeClr val="accent2"/>
          </a:solidFill>
          <a:ln>
            <a:solidFill>
              <a:srgbClr val="2611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Algerian" pitchFamily="82" charset="0"/>
              </a:rPr>
              <a:t>WELCOME</a:t>
            </a:r>
            <a:r>
              <a:rPr lang="en-US" sz="40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4000" b="1" dirty="0" smtClean="0">
                <a:solidFill>
                  <a:schemeClr val="tx1"/>
                </a:solidFill>
              </a:rPr>
              <a:t>To </a:t>
            </a:r>
            <a:r>
              <a:rPr lang="en-US" sz="3600" b="1" dirty="0" smtClean="0">
                <a:solidFill>
                  <a:schemeClr val="tx1"/>
                </a:solidFill>
                <a:latin typeface="Algerian" pitchFamily="82" charset="0"/>
              </a:rPr>
              <a:t>VITAL LIFE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                                              </a:t>
            </a:r>
            <a:r>
              <a:rPr lang="en-US" sz="2000" b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Trade Wellness</a:t>
            </a:r>
            <a:endParaRPr lang="en-US" sz="2000" b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400"/>
            <a:ext cx="3428999" cy="4447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9" y="4662270"/>
            <a:ext cx="2590800" cy="2223871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1" y="202478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02478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98" y="4814670"/>
            <a:ext cx="3124202" cy="2043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98" y="2438400"/>
            <a:ext cx="3124201" cy="23762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9" y="2438400"/>
            <a:ext cx="2590799" cy="222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1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038600"/>
            <a:ext cx="9144000" cy="28194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rgbClr val="FFFF00"/>
                </a:solidFill>
              </a:rPr>
              <a:t>   </a:t>
            </a:r>
            <a:endParaRPr lang="en-US" sz="4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1.Youth unemployment liberation</a:t>
            </a:r>
            <a:r>
              <a:rPr lang="en-US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.(</a:t>
            </a:r>
            <a:r>
              <a:rPr lang="as-IN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যুব </a:t>
            </a:r>
            <a:r>
              <a:rPr lang="as-IN" sz="2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সমাজ বেকারত্ব </a:t>
            </a:r>
            <a:r>
              <a:rPr lang="as-IN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মুক্তকরণ</a:t>
            </a:r>
            <a:r>
              <a:rPr lang="en-US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)</a:t>
            </a:r>
            <a:r>
              <a:rPr lang="as-IN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।</a:t>
            </a:r>
            <a:endParaRPr lang="en-US" sz="20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2.Orphan </a:t>
            </a:r>
            <a:r>
              <a:rPr lang="en-US" sz="2800" dirty="0" err="1" smtClean="0">
                <a:solidFill>
                  <a:schemeClr val="tx1"/>
                </a:solidFill>
              </a:rPr>
              <a:t>Miskin</a:t>
            </a:r>
            <a:r>
              <a:rPr lang="en-US" sz="2800" dirty="0" smtClean="0">
                <a:solidFill>
                  <a:schemeClr val="tx1"/>
                </a:solidFill>
              </a:rPr>
              <a:t> Foundation</a:t>
            </a:r>
            <a:r>
              <a:rPr lang="en-US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.(</a:t>
            </a:r>
            <a:r>
              <a:rPr lang="as-IN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এতিম </a:t>
            </a:r>
            <a:r>
              <a:rPr lang="as-IN" sz="2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মিসকিন </a:t>
            </a:r>
            <a:r>
              <a:rPr lang="as-IN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ফাউন্ডেশন</a:t>
            </a:r>
            <a:r>
              <a:rPr lang="en-US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)</a:t>
            </a:r>
            <a:r>
              <a:rPr lang="as-IN" sz="2000" dirty="0" smtClean="0">
                <a:solidFill>
                  <a:schemeClr val="accent1"/>
                </a:solidFill>
              </a:rPr>
              <a:t>।</a:t>
            </a:r>
            <a:endParaRPr lang="en-US" sz="2000" dirty="0" smtClean="0">
              <a:solidFill>
                <a:schemeClr val="accent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3.Doctor free arrangement for all every Friday</a:t>
            </a:r>
            <a:r>
              <a:rPr lang="en-US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.(</a:t>
            </a:r>
            <a:r>
              <a:rPr lang="as-IN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সকলের </a:t>
            </a:r>
            <a:r>
              <a:rPr lang="as-IN" sz="2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জন্য ডাক্তার ফ্রী ব্যবস্থা প্রতি </a:t>
            </a:r>
            <a:r>
              <a:rPr lang="as-IN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শুক্রবার</a:t>
            </a:r>
            <a:r>
              <a:rPr lang="en-US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)</a:t>
            </a:r>
            <a:r>
              <a:rPr lang="as-IN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।</a:t>
            </a:r>
            <a:endParaRPr lang="en-US" sz="20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77637"/>
            <a:ext cx="3352801" cy="28609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945" y="1143000"/>
            <a:ext cx="3020290" cy="2895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235" y="1143001"/>
            <a:ext cx="2770910" cy="289559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295400" y="148935"/>
            <a:ext cx="6449290" cy="82470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 WHAT IS OUR TARGET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8936"/>
            <a:ext cx="838201" cy="83820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62430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72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44958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590800"/>
            <a:ext cx="4648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45425" y="969818"/>
            <a:ext cx="3810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TRADE WELLNESS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52400" y="1427018"/>
            <a:ext cx="8839200" cy="10113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Your  one decision can change the lives many people.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9800" y="112569"/>
            <a:ext cx="4952999" cy="7905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VITAL LIFE</a:t>
            </a:r>
            <a:endParaRPr lang="en-US" sz="4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5532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5" y="295996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74419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783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5358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67637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89"/>
            <a:ext cx="4575629" cy="27420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1" y="4169210"/>
            <a:ext cx="4572000" cy="26887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27163"/>
            <a:ext cx="4572000" cy="2893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4115952"/>
            <a:ext cx="4572000" cy="27420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95400" y="32617"/>
            <a:ext cx="6477000" cy="1110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POSITIVE THINKING IS VERY IMPORTANT YOUR LIFE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88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0"/>
            <a:ext cx="6705600" cy="1219200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Algerian" pitchFamily="82" charset="0"/>
              </a:rPr>
              <a:t>Our amazing products </a:t>
            </a:r>
            <a:r>
              <a:rPr lang="en-US" sz="3200" b="1" dirty="0" smtClean="0">
                <a:solidFill>
                  <a:srgbClr val="00B050"/>
                </a:solidFill>
                <a:latin typeface="Algerian" pitchFamily="82" charset="0"/>
              </a:rPr>
              <a:t>for your healthy life FAMILY</a:t>
            </a:r>
            <a:endParaRPr lang="en-US" sz="3200" b="1" dirty="0">
              <a:solidFill>
                <a:srgbClr val="00B050"/>
              </a:solidFill>
              <a:latin typeface="Algerian" pitchFamily="82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9382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28600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229100"/>
            <a:ext cx="4648200" cy="26289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444625"/>
            <a:ext cx="4648200" cy="278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44625"/>
            <a:ext cx="4495799" cy="541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38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6477000" cy="9144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PACKACEGE NAME &amp; PRICE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82735"/>
            <a:ext cx="4724400" cy="438912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sz="4300" b="1" dirty="0" smtClean="0">
                <a:solidFill>
                  <a:srgbClr val="2611C5"/>
                </a:solidFill>
              </a:rPr>
              <a:t>1.DIAMOND </a:t>
            </a:r>
            <a:r>
              <a:rPr lang="en-US" sz="4300" b="1" dirty="0" smtClean="0">
                <a:solidFill>
                  <a:srgbClr val="2611C5"/>
                </a:solidFill>
              </a:rPr>
              <a:t>LIFE </a:t>
            </a:r>
            <a:r>
              <a:rPr lang="en-US" sz="4300" b="1" dirty="0" smtClean="0">
                <a:solidFill>
                  <a:srgbClr val="2611C5"/>
                </a:solidFill>
              </a:rPr>
              <a:t>PACKAGE </a:t>
            </a:r>
            <a:r>
              <a:rPr lang="en-US" sz="4300" b="1" dirty="0" smtClean="0">
                <a:solidFill>
                  <a:srgbClr val="FF0000"/>
                </a:solidFill>
              </a:rPr>
              <a:t>=                 R,1930</a:t>
            </a:r>
            <a:r>
              <a:rPr lang="en-US" sz="4300" b="1" dirty="0" smtClean="0">
                <a:solidFill>
                  <a:srgbClr val="FF0000"/>
                </a:solidFill>
              </a:rPr>
              <a:t>/-</a:t>
            </a:r>
            <a:r>
              <a:rPr lang="en-US" sz="4300" b="1" dirty="0" smtClean="0">
                <a:solidFill>
                  <a:srgbClr val="2611C5"/>
                </a:solidFill>
              </a:rPr>
              <a:t>P,1600</a:t>
            </a:r>
            <a:r>
              <a:rPr lang="en-US" sz="4300" b="1" dirty="0" smtClean="0">
                <a:solidFill>
                  <a:srgbClr val="2611C5"/>
                </a:solidFill>
              </a:rPr>
              <a:t>/-</a:t>
            </a:r>
            <a:endParaRPr lang="en-US" sz="4300" b="1" dirty="0" smtClean="0">
              <a:solidFill>
                <a:srgbClr val="2611C5"/>
              </a:solidFill>
            </a:endParaRPr>
          </a:p>
          <a:p>
            <a:pPr marL="0" indent="0">
              <a:buNone/>
            </a:pPr>
            <a:endParaRPr lang="en-US" sz="4300" b="1" dirty="0" smtClean="0">
              <a:solidFill>
                <a:srgbClr val="2611C5"/>
              </a:solidFill>
            </a:endParaRPr>
          </a:p>
          <a:p>
            <a:pPr marL="0" indent="0">
              <a:buNone/>
            </a:pPr>
            <a:r>
              <a:rPr lang="en-US" sz="4300" b="1" dirty="0" smtClean="0">
                <a:solidFill>
                  <a:srgbClr val="2611C5"/>
                </a:solidFill>
              </a:rPr>
              <a:t>2.HEALTHY </a:t>
            </a:r>
            <a:r>
              <a:rPr lang="en-US" sz="4300" b="1" dirty="0" smtClean="0">
                <a:solidFill>
                  <a:srgbClr val="2611C5"/>
                </a:solidFill>
              </a:rPr>
              <a:t>LIFE PACKAGE </a:t>
            </a:r>
            <a:r>
              <a:rPr lang="en-US" sz="4300" b="1" dirty="0" smtClean="0">
                <a:solidFill>
                  <a:srgbClr val="C00000"/>
                </a:solidFill>
              </a:rPr>
              <a:t>=                   R,2130</a:t>
            </a:r>
            <a:r>
              <a:rPr lang="en-US" sz="4300" b="1" dirty="0" smtClean="0">
                <a:solidFill>
                  <a:srgbClr val="C00000"/>
                </a:solidFill>
              </a:rPr>
              <a:t>/-</a:t>
            </a:r>
            <a:r>
              <a:rPr lang="en-US" sz="4300" b="1" dirty="0" smtClean="0">
                <a:solidFill>
                  <a:srgbClr val="2611C5"/>
                </a:solidFill>
              </a:rPr>
              <a:t>P,1600</a:t>
            </a:r>
            <a:r>
              <a:rPr lang="en-US" sz="4300" b="1" dirty="0" smtClean="0">
                <a:solidFill>
                  <a:srgbClr val="2611C5"/>
                </a:solidFill>
              </a:rPr>
              <a:t>/-</a:t>
            </a:r>
            <a:endParaRPr lang="en-US" sz="4300" b="1" dirty="0" smtClean="0">
              <a:solidFill>
                <a:srgbClr val="2611C5"/>
              </a:solidFill>
            </a:endParaRPr>
          </a:p>
          <a:p>
            <a:pPr marL="0" indent="0">
              <a:buNone/>
            </a:pPr>
            <a:endParaRPr lang="en-US" sz="4300" b="1" dirty="0" smtClean="0">
              <a:solidFill>
                <a:srgbClr val="2611C5"/>
              </a:solidFill>
            </a:endParaRPr>
          </a:p>
          <a:p>
            <a:pPr marL="0" indent="0">
              <a:buNone/>
            </a:pPr>
            <a:r>
              <a:rPr lang="en-US" sz="4300" b="1" dirty="0" smtClean="0">
                <a:solidFill>
                  <a:srgbClr val="2611C5"/>
                </a:solidFill>
              </a:rPr>
              <a:t>3.HAPPY </a:t>
            </a:r>
            <a:r>
              <a:rPr lang="en-US" sz="4300" b="1" dirty="0" smtClean="0">
                <a:solidFill>
                  <a:srgbClr val="2611C5"/>
                </a:solidFill>
              </a:rPr>
              <a:t>LIFE PACAKGE   </a:t>
            </a:r>
            <a:r>
              <a:rPr lang="en-US" sz="4300" b="1" dirty="0" smtClean="0">
                <a:solidFill>
                  <a:srgbClr val="C00000"/>
                </a:solidFill>
              </a:rPr>
              <a:t>=                      R,2060</a:t>
            </a:r>
            <a:r>
              <a:rPr lang="en-US" sz="4300" b="1" dirty="0" smtClean="0">
                <a:solidFill>
                  <a:srgbClr val="C00000"/>
                </a:solidFill>
              </a:rPr>
              <a:t>/-</a:t>
            </a:r>
            <a:r>
              <a:rPr lang="en-US" sz="4300" b="1" dirty="0" smtClean="0">
                <a:solidFill>
                  <a:srgbClr val="2611C5"/>
                </a:solidFill>
              </a:rPr>
              <a:t>P,1600</a:t>
            </a:r>
            <a:r>
              <a:rPr lang="en-US" sz="4300" b="1" dirty="0" smtClean="0">
                <a:solidFill>
                  <a:srgbClr val="2611C5"/>
                </a:solidFill>
              </a:rPr>
              <a:t>/-</a:t>
            </a:r>
            <a:endParaRPr lang="en-US" sz="4300" b="1" dirty="0" smtClean="0">
              <a:solidFill>
                <a:srgbClr val="2611C5"/>
              </a:solidFill>
            </a:endParaRPr>
          </a:p>
          <a:p>
            <a:pPr marL="0" indent="0">
              <a:buNone/>
            </a:pPr>
            <a:endParaRPr lang="en-US" sz="4300" b="1" dirty="0" smtClean="0">
              <a:solidFill>
                <a:srgbClr val="2611C5"/>
              </a:solidFill>
            </a:endParaRPr>
          </a:p>
          <a:p>
            <a:pPr marL="0" indent="0">
              <a:buNone/>
            </a:pPr>
            <a:r>
              <a:rPr lang="en-US" sz="4300" b="1" dirty="0" smtClean="0">
                <a:solidFill>
                  <a:srgbClr val="2611C5"/>
                </a:solidFill>
              </a:rPr>
              <a:t>4.VITAL </a:t>
            </a:r>
            <a:r>
              <a:rPr lang="en-US" sz="4300" b="1" dirty="0" smtClean="0">
                <a:solidFill>
                  <a:srgbClr val="2611C5"/>
                </a:solidFill>
              </a:rPr>
              <a:t>LIFE PACKAGE     </a:t>
            </a:r>
            <a:r>
              <a:rPr lang="en-US" sz="4300" b="1" dirty="0" smtClean="0">
                <a:solidFill>
                  <a:srgbClr val="C00000"/>
                </a:solidFill>
              </a:rPr>
              <a:t>=                      R,2200</a:t>
            </a:r>
            <a:r>
              <a:rPr lang="en-US" sz="4300" b="1" dirty="0" smtClean="0">
                <a:solidFill>
                  <a:srgbClr val="C00000"/>
                </a:solidFill>
              </a:rPr>
              <a:t>/-</a:t>
            </a:r>
            <a:r>
              <a:rPr lang="en-US" sz="4300" b="1" dirty="0" smtClean="0">
                <a:solidFill>
                  <a:srgbClr val="2611C5"/>
                </a:solidFill>
              </a:rPr>
              <a:t>P,1600</a:t>
            </a:r>
            <a:r>
              <a:rPr lang="en-US" sz="4300" b="1" dirty="0" smtClean="0">
                <a:solidFill>
                  <a:srgbClr val="2611C5"/>
                </a:solidFill>
              </a:rPr>
              <a:t>/-</a:t>
            </a:r>
          </a:p>
          <a:p>
            <a:pPr marL="0" indent="0">
              <a:buNone/>
            </a:pPr>
            <a:endParaRPr lang="en-US" sz="4300" b="1" dirty="0" smtClean="0">
              <a:solidFill>
                <a:srgbClr val="2611C5"/>
              </a:solidFill>
            </a:endParaRPr>
          </a:p>
          <a:p>
            <a:pPr marL="0" lvl="0" indent="0">
              <a:buClr>
                <a:srgbClr val="0BD0D9"/>
              </a:buClr>
              <a:buNone/>
            </a:pPr>
            <a:r>
              <a:rPr lang="en-US" sz="4300" b="1" dirty="0" smtClean="0">
                <a:solidFill>
                  <a:srgbClr val="2611C5"/>
                </a:solidFill>
              </a:rPr>
              <a:t>5.HEALTH BALANCE LIFE PAKCAGE     </a:t>
            </a:r>
            <a:r>
              <a:rPr lang="en-US" sz="4300" b="1" dirty="0" smtClean="0">
                <a:solidFill>
                  <a:srgbClr val="FF0000"/>
                </a:solidFill>
              </a:rPr>
              <a:t>R,2110</a:t>
            </a:r>
            <a:r>
              <a:rPr lang="en-US" sz="4300" b="1" dirty="0">
                <a:solidFill>
                  <a:srgbClr val="FF0000"/>
                </a:solidFill>
              </a:rPr>
              <a:t>/-</a:t>
            </a:r>
            <a:r>
              <a:rPr lang="en-US" sz="4300" b="1" dirty="0">
                <a:solidFill>
                  <a:srgbClr val="2611C5"/>
                </a:solidFill>
              </a:rPr>
              <a:t> P,1600/-</a:t>
            </a:r>
            <a:endParaRPr lang="en-US" sz="43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43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4300" b="1" dirty="0" smtClean="0">
                <a:solidFill>
                  <a:srgbClr val="FF0000"/>
                </a:solidFill>
              </a:rPr>
              <a:t>6.</a:t>
            </a:r>
            <a:r>
              <a:rPr lang="en-US" sz="4300" b="1" dirty="0" smtClean="0"/>
              <a:t>SAMPOO,BODY WASH,FACE WASH,  </a:t>
            </a:r>
            <a:r>
              <a:rPr lang="en-US" sz="4300" b="1" dirty="0" smtClean="0">
                <a:solidFill>
                  <a:srgbClr val="FF0000"/>
                </a:solidFill>
              </a:rPr>
              <a:t>R,590/- </a:t>
            </a:r>
            <a:r>
              <a:rPr lang="en-US" sz="4300" b="1" dirty="0" smtClean="0">
                <a:solidFill>
                  <a:srgbClr val="002060"/>
                </a:solidFill>
              </a:rPr>
              <a:t>P,590/-</a:t>
            </a:r>
          </a:p>
          <a:p>
            <a:pPr marL="0" indent="0">
              <a:buNone/>
            </a:pPr>
            <a:endParaRPr lang="en-US" sz="43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4300" b="1" dirty="0" smtClean="0">
                <a:solidFill>
                  <a:srgbClr val="FF0000"/>
                </a:solidFill>
              </a:rPr>
              <a:t>7.</a:t>
            </a:r>
            <a:r>
              <a:rPr lang="en-US" sz="4300" b="1" dirty="0" smtClean="0"/>
              <a:t>ORANGE &amp; TURMERIC SOAP               </a:t>
            </a:r>
            <a:r>
              <a:rPr lang="en-US" sz="4300" b="1" dirty="0" smtClean="0">
                <a:solidFill>
                  <a:srgbClr val="FF0000"/>
                </a:solidFill>
              </a:rPr>
              <a:t>R,480/- </a:t>
            </a:r>
            <a:r>
              <a:rPr lang="en-US" sz="4300" b="1" dirty="0" smtClean="0">
                <a:solidFill>
                  <a:srgbClr val="002060"/>
                </a:solidFill>
              </a:rPr>
              <a:t>P,420/-</a:t>
            </a:r>
          </a:p>
          <a:p>
            <a:pPr marL="0" indent="0">
              <a:buNone/>
            </a:pPr>
            <a:endParaRPr lang="en-US" sz="43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4300" b="1" dirty="0" smtClean="0">
                <a:solidFill>
                  <a:srgbClr val="FF0000"/>
                </a:solidFill>
              </a:rPr>
              <a:t>8.</a:t>
            </a:r>
            <a:r>
              <a:rPr lang="en-US" sz="4300" b="1" dirty="0" smtClean="0"/>
              <a:t>QUANTUM SHIELD                                 </a:t>
            </a:r>
            <a:r>
              <a:rPr lang="en-US" sz="4300" b="1" dirty="0" smtClean="0">
                <a:solidFill>
                  <a:srgbClr val="FF0000"/>
                </a:solidFill>
              </a:rPr>
              <a:t>R,530/- </a:t>
            </a:r>
            <a:r>
              <a:rPr lang="en-US" sz="4300" b="1" dirty="0" smtClean="0">
                <a:solidFill>
                  <a:srgbClr val="002060"/>
                </a:solidFill>
              </a:rPr>
              <a:t>P,490/-</a:t>
            </a:r>
          </a:p>
          <a:p>
            <a:pPr marL="0" indent="0">
              <a:buNone/>
            </a:pPr>
            <a:endParaRPr lang="en-US" sz="43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4300" b="1" dirty="0" smtClean="0">
                <a:solidFill>
                  <a:srgbClr val="FF0000"/>
                </a:solidFill>
              </a:rPr>
              <a:t>9. </a:t>
            </a:r>
            <a:r>
              <a:rPr lang="en-US" sz="4300" b="1" dirty="0" smtClean="0"/>
              <a:t>SPIRULINA  DRINKING POWDER    </a:t>
            </a:r>
            <a:r>
              <a:rPr lang="en-US" sz="4300" b="1" dirty="0" smtClean="0">
                <a:solidFill>
                  <a:srgbClr val="FF0000"/>
                </a:solidFill>
              </a:rPr>
              <a:t>R,1630/- </a:t>
            </a:r>
            <a:r>
              <a:rPr lang="en-US" sz="4300" b="1" dirty="0" smtClean="0">
                <a:solidFill>
                  <a:srgbClr val="002060"/>
                </a:solidFill>
              </a:rPr>
              <a:t>P,1360/-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6692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28599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87" y="1240597"/>
            <a:ext cx="1219200" cy="121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31" y="1233055"/>
            <a:ext cx="1226742" cy="1226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218586"/>
            <a:ext cx="1219200" cy="1219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99" y="2590800"/>
            <a:ext cx="1981201" cy="42672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867400" y="2590800"/>
            <a:ext cx="2068940" cy="4267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We have many products in the future that will be very important for your healthy life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876" y="1344856"/>
            <a:ext cx="1092930" cy="10929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363444"/>
            <a:ext cx="1074342" cy="107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7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0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032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2443387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0" y="0"/>
            <a:ext cx="6199910" cy="1066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DIAMOND LIFE PACKAGE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66800"/>
            <a:ext cx="43434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937" y="1066800"/>
            <a:ext cx="2400300" cy="342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81400"/>
            <a:ext cx="48006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7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91000"/>
            <a:ext cx="42672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48768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91649"/>
            <a:ext cx="4267200" cy="2899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52399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52400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540" y="1291649"/>
            <a:ext cx="2442260" cy="289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447800" y="36512"/>
            <a:ext cx="6199910" cy="1066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</a:rPr>
              <a:t>ALKALINE WATER STICK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0" y="1291649"/>
            <a:ext cx="2438400" cy="2899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806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291"/>
            <a:ext cx="84772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10198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" y="1143000"/>
            <a:ext cx="5254172" cy="5715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7800" y="0"/>
            <a:ext cx="6248400" cy="10333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HEALTHY LIFE PACKAGE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343400"/>
            <a:ext cx="4343400" cy="2514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143000"/>
            <a:ext cx="434340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673522"/>
            <a:ext cx="2358514" cy="41844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" y="2673522"/>
            <a:ext cx="2408578" cy="418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1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1773"/>
            <a:ext cx="84772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94467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74173"/>
            <a:ext cx="5638801" cy="56734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17073" y="18182"/>
            <a:ext cx="6248400" cy="10333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HAPPY LIFE PACKAGE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2177" name="Picture 217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81" y="2758863"/>
            <a:ext cx="2187718" cy="25249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174172"/>
            <a:ext cx="3525982" cy="297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145972"/>
            <a:ext cx="3505200" cy="27016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3888"/>
            <a:ext cx="2971800" cy="41441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399" y="2719056"/>
            <a:ext cx="2819401" cy="413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2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62501"/>
            <a:ext cx="84772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876" y="146769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3882304" cy="5486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17073" y="18182"/>
            <a:ext cx="6248400" cy="10333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VITALLIFE PACKAGE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0716"/>
            <a:ext cx="4343399" cy="58246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051498"/>
            <a:ext cx="4828308" cy="5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7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7385"/>
            <a:ext cx="914400" cy="907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07385"/>
            <a:ext cx="9906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64671" y="42311"/>
            <a:ext cx="6407727" cy="8451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SELF INTRODUCTION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4264" name="Picture 42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741274"/>
            <a:ext cx="4876800" cy="5472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34" y="1390650"/>
            <a:ext cx="4497534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5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657600"/>
            <a:ext cx="342900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0"/>
            <a:ext cx="3428999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04788"/>
            <a:ext cx="6248400" cy="1014412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</a:rPr>
              <a:t>SUNDARI PACKAGE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4267200"/>
            <a:ext cx="4267200" cy="2570018"/>
          </a:xfrm>
          <a:solidFill>
            <a:schemeClr val="bg1">
              <a:lumMod val="75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Whitening cream(spot less glow)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Whitening face wash (milk extract)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Whitening </a:t>
            </a:r>
            <a:r>
              <a:rPr lang="en-US" b="1" dirty="0" err="1">
                <a:solidFill>
                  <a:srgbClr val="0070C0"/>
                </a:solidFill>
              </a:rPr>
              <a:t>M</a:t>
            </a:r>
            <a:r>
              <a:rPr lang="en-US" b="1" dirty="0" err="1" smtClean="0">
                <a:solidFill>
                  <a:srgbClr val="0070C0"/>
                </a:solidFill>
              </a:rPr>
              <a:t>ultani</a:t>
            </a:r>
            <a:r>
              <a:rPr lang="en-US" b="1" dirty="0" smtClean="0">
                <a:solidFill>
                  <a:srgbClr val="0070C0"/>
                </a:solidFill>
              </a:rPr>
              <a:t> face pack</a:t>
            </a:r>
          </a:p>
          <a:p>
            <a:r>
              <a:rPr lang="en-US" b="1" dirty="0" err="1" smtClean="0">
                <a:solidFill>
                  <a:srgbClr val="0070C0"/>
                </a:solidFill>
              </a:rPr>
              <a:t>Multani</a:t>
            </a:r>
            <a:r>
              <a:rPr lang="en-US" b="1" dirty="0" smtClean="0">
                <a:solidFill>
                  <a:srgbClr val="0070C0"/>
                </a:solidFill>
              </a:rPr>
              <a:t> body soap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90655" y="1447800"/>
            <a:ext cx="4267200" cy="2819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SUNDARI PACKAGE IS </a:t>
            </a:r>
            <a:r>
              <a:rPr lang="en-US" sz="3200" b="1" dirty="0" smtClean="0">
                <a:solidFill>
                  <a:srgbClr val="FF0000"/>
                </a:solidFill>
              </a:rPr>
              <a:t>COMING</a:t>
            </a:r>
            <a:r>
              <a:rPr lang="en-US" sz="3200" b="1" dirty="0" smtClean="0">
                <a:solidFill>
                  <a:srgbClr val="002060"/>
                </a:solidFill>
              </a:rPr>
              <a:t> VERY SOON </a:t>
            </a:r>
            <a:r>
              <a:rPr lang="en-US" sz="2800" b="1" dirty="0" smtClean="0">
                <a:solidFill>
                  <a:srgbClr val="002060"/>
                </a:solidFill>
              </a:rPr>
              <a:t>INSHALLAH</a:t>
            </a:r>
            <a:endParaRPr lang="en-US" sz="5400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46" y="204788"/>
            <a:ext cx="8540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199" y="228600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4876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3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9" y="4452947"/>
            <a:ext cx="4565650" cy="239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3" y="1774262"/>
            <a:ext cx="44196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267494"/>
            <a:ext cx="4264745" cy="23619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76400"/>
            <a:ext cx="4262406" cy="2383862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1774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393" y="255586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51709" y="-1"/>
            <a:ext cx="6096000" cy="10667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VITAL LIFE HOW DO YOU JOIN?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70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6927"/>
            <a:ext cx="6400800" cy="11430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THERE ARE MANY FACILITIES  HERE FOR YOU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6629400" cy="5410199"/>
          </a:xfrm>
        </p:spPr>
        <p:txBody>
          <a:bodyPr>
            <a:noAutofit/>
          </a:bodyPr>
          <a:lstStyle/>
          <a:p>
            <a:r>
              <a:rPr lang="en-US" sz="2800" b="1" dirty="0"/>
              <a:t>100%  </a:t>
            </a:r>
            <a:r>
              <a:rPr lang="en-US" sz="2000" b="1" dirty="0"/>
              <a:t>JOINING FREE </a:t>
            </a:r>
            <a:endParaRPr lang="en-US" sz="2000" b="1" dirty="0" smtClean="0"/>
          </a:p>
          <a:p>
            <a:r>
              <a:rPr lang="en-US" sz="2800" b="1" dirty="0" smtClean="0"/>
              <a:t>100% </a:t>
            </a:r>
            <a:r>
              <a:rPr lang="en-US" sz="2000" b="1" dirty="0" smtClean="0"/>
              <a:t>QUALITY PRODUCTS FOR YOUR HEALTH</a:t>
            </a:r>
          </a:p>
          <a:p>
            <a:r>
              <a:rPr lang="en-US" sz="2000" b="1" dirty="0" smtClean="0"/>
              <a:t>YOU CAN GIVE CHANCE MANY PEOPLE</a:t>
            </a:r>
          </a:p>
          <a:p>
            <a:r>
              <a:rPr lang="en-US" sz="2800" b="1" dirty="0" smtClean="0"/>
              <a:t>100% </a:t>
            </a:r>
            <a:r>
              <a:rPr lang="en-US" sz="2000" b="1" dirty="0" smtClean="0"/>
              <a:t>DIGITAL</a:t>
            </a:r>
            <a:r>
              <a:rPr lang="en-US" sz="2800" b="1" dirty="0"/>
              <a:t> </a:t>
            </a:r>
            <a:r>
              <a:rPr lang="en-US" sz="2000" b="1" dirty="0" smtClean="0"/>
              <a:t>ONLINE SYSTEM</a:t>
            </a:r>
          </a:p>
          <a:p>
            <a:r>
              <a:rPr lang="en-US" sz="2000" b="1" dirty="0" smtClean="0"/>
              <a:t>ORPHAN MISKIN CAN HELPING</a:t>
            </a:r>
            <a:endParaRPr lang="en-US" sz="2000" b="1" dirty="0"/>
          </a:p>
          <a:p>
            <a:r>
              <a:rPr lang="en-US" sz="2000" b="1" dirty="0"/>
              <a:t>LIFE TIME MEMBERSHIP</a:t>
            </a:r>
          </a:p>
          <a:p>
            <a:r>
              <a:rPr lang="en-US" sz="2000" b="1" dirty="0"/>
              <a:t>NO DEMOTION</a:t>
            </a:r>
          </a:p>
          <a:p>
            <a:r>
              <a:rPr lang="en-US" sz="2000" b="1" dirty="0"/>
              <a:t>NO MAINTENANCE</a:t>
            </a:r>
          </a:p>
          <a:p>
            <a:r>
              <a:rPr lang="en-US" sz="2000" b="1" dirty="0"/>
              <a:t>NO CAP &amp; NO LIMIT</a:t>
            </a:r>
          </a:p>
          <a:p>
            <a:r>
              <a:rPr lang="en-US" sz="2000" b="1" dirty="0"/>
              <a:t>NO FLUSH </a:t>
            </a:r>
            <a:r>
              <a:rPr lang="en-US" sz="2000" b="1" dirty="0" smtClean="0"/>
              <a:t>OUT</a:t>
            </a:r>
            <a:endParaRPr lang="en-US" sz="2000" b="1" dirty="0"/>
          </a:p>
          <a:p>
            <a:r>
              <a:rPr lang="en-US" sz="2000" b="1" dirty="0"/>
              <a:t>EASY MARKETING PLAN</a:t>
            </a:r>
          </a:p>
          <a:p>
            <a:r>
              <a:rPr lang="en-US" sz="2000" b="1" dirty="0"/>
              <a:t>EASY PAYOUT SYSTEM</a:t>
            </a:r>
          </a:p>
          <a:p>
            <a:r>
              <a:rPr lang="en-US" sz="2000" b="1" dirty="0" smtClean="0"/>
              <a:t>YOU CAN EASILY WITHDRAW MONEY EVERY WEEK</a:t>
            </a:r>
            <a:endParaRPr lang="en-US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76212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00800" y="1447801"/>
            <a:ext cx="2743194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402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5" y="1600200"/>
            <a:ext cx="5929745" cy="525780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3100" dirty="0" smtClean="0">
                <a:solidFill>
                  <a:srgbClr val="002060"/>
                </a:solidFill>
              </a:rPr>
              <a:t>1.Retail Profit        10-20%</a:t>
            </a:r>
            <a:r>
              <a:rPr lang="en-US" sz="3100" dirty="0">
                <a:solidFill>
                  <a:srgbClr val="002060"/>
                </a:solidFill>
              </a:rPr>
              <a:t/>
            </a:r>
            <a:br>
              <a:rPr lang="en-US" sz="3100" dirty="0">
                <a:solidFill>
                  <a:srgbClr val="002060"/>
                </a:solidFill>
              </a:rPr>
            </a:br>
            <a:r>
              <a:rPr lang="en-US" sz="3100" dirty="0">
                <a:solidFill>
                  <a:srgbClr val="002060"/>
                </a:solidFill>
              </a:rPr>
              <a:t>2</a:t>
            </a:r>
            <a:r>
              <a:rPr lang="en-US" sz="3100" dirty="0" smtClean="0">
                <a:solidFill>
                  <a:srgbClr val="002060"/>
                </a:solidFill>
              </a:rPr>
              <a:t>.Referrals          20%</a:t>
            </a:r>
            <a:br>
              <a:rPr lang="en-US" sz="3100" dirty="0" smtClean="0">
                <a:solidFill>
                  <a:srgbClr val="002060"/>
                </a:solidFill>
              </a:rPr>
            </a:br>
            <a:r>
              <a:rPr lang="en-US" sz="3100" dirty="0" smtClean="0">
                <a:solidFill>
                  <a:srgbClr val="002060"/>
                </a:solidFill>
              </a:rPr>
              <a:t>3.Leadership           19.5%</a:t>
            </a:r>
            <a:br>
              <a:rPr lang="en-US" sz="3100" dirty="0" smtClean="0">
                <a:solidFill>
                  <a:srgbClr val="002060"/>
                </a:solidFill>
              </a:rPr>
            </a:br>
            <a:r>
              <a:rPr lang="en-US" sz="3100" dirty="0" smtClean="0">
                <a:solidFill>
                  <a:srgbClr val="002060"/>
                </a:solidFill>
              </a:rPr>
              <a:t>4.Lifetime Membership    5%</a:t>
            </a:r>
            <a:br>
              <a:rPr lang="en-US" sz="3100" dirty="0" smtClean="0">
                <a:solidFill>
                  <a:srgbClr val="002060"/>
                </a:solidFill>
              </a:rPr>
            </a:br>
            <a:r>
              <a:rPr lang="en-US" sz="3100" dirty="0" smtClean="0">
                <a:solidFill>
                  <a:srgbClr val="002060"/>
                </a:solidFill>
              </a:rPr>
              <a:t>5.Tours   3%  6.Reward  </a:t>
            </a:r>
            <a:r>
              <a:rPr lang="en-US" sz="3100" dirty="0">
                <a:solidFill>
                  <a:srgbClr val="002060"/>
                </a:solidFill>
              </a:rPr>
              <a:t>4%</a:t>
            </a:r>
            <a:br>
              <a:rPr lang="en-US" sz="3100" dirty="0">
                <a:solidFill>
                  <a:srgbClr val="002060"/>
                </a:solidFill>
              </a:rPr>
            </a:br>
            <a:r>
              <a:rPr lang="en-US" sz="3100" dirty="0">
                <a:solidFill>
                  <a:srgbClr val="002060"/>
                </a:solidFill>
              </a:rPr>
              <a:t>7</a:t>
            </a:r>
            <a:r>
              <a:rPr lang="en-US" sz="3100" dirty="0" smtClean="0">
                <a:solidFill>
                  <a:srgbClr val="002060"/>
                </a:solidFill>
              </a:rPr>
              <a:t>.Orphan </a:t>
            </a:r>
            <a:r>
              <a:rPr lang="en-US" sz="3100" dirty="0" err="1">
                <a:solidFill>
                  <a:srgbClr val="002060"/>
                </a:solidFill>
              </a:rPr>
              <a:t>Miskin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smtClean="0">
                <a:solidFill>
                  <a:srgbClr val="002060"/>
                </a:solidFill>
              </a:rPr>
              <a:t>Foundation  2%</a:t>
            </a:r>
            <a:br>
              <a:rPr lang="en-US" sz="3100" dirty="0" smtClean="0">
                <a:solidFill>
                  <a:srgbClr val="002060"/>
                </a:solidFill>
              </a:rPr>
            </a:br>
            <a:r>
              <a:rPr lang="en-US" sz="3100" dirty="0" smtClean="0">
                <a:solidFill>
                  <a:srgbClr val="002060"/>
                </a:solidFill>
              </a:rPr>
              <a:t>8.Products 100%</a:t>
            </a:r>
            <a:br>
              <a:rPr lang="en-US" sz="3100" dirty="0" smtClean="0">
                <a:solidFill>
                  <a:srgbClr val="002060"/>
                </a:solidFill>
              </a:rPr>
            </a:br>
            <a:r>
              <a:rPr lang="en-US" sz="3100" dirty="0" smtClean="0">
                <a:solidFill>
                  <a:srgbClr val="002060"/>
                </a:solidFill>
              </a:rPr>
              <a:t>9.Helping the orphan poor</a:t>
            </a:r>
            <a:br>
              <a:rPr lang="en-US" sz="3100" dirty="0" smtClean="0">
                <a:solidFill>
                  <a:srgbClr val="002060"/>
                </a:solidFill>
              </a:rPr>
            </a:br>
            <a:r>
              <a:rPr lang="en-US" sz="3100" dirty="0" smtClean="0">
                <a:solidFill>
                  <a:srgbClr val="002060"/>
                </a:solidFill>
              </a:rPr>
              <a:t>10.Doctor Free Weekly For All Members</a:t>
            </a:r>
            <a:br>
              <a:rPr lang="en-US" sz="3100" dirty="0" smtClean="0">
                <a:solidFill>
                  <a:srgbClr val="002060"/>
                </a:solidFill>
              </a:rPr>
            </a:br>
            <a:r>
              <a:rPr lang="en-US" sz="3100" dirty="0" smtClean="0">
                <a:solidFill>
                  <a:srgbClr val="002060"/>
                </a:solidFill>
              </a:rPr>
              <a:t>11.Elimination Of Unemployment Problem</a:t>
            </a:r>
            <a:r>
              <a:rPr lang="en-US" sz="3100" dirty="0" smtClean="0">
                <a:solidFill>
                  <a:schemeClr val="tx1"/>
                </a:solidFill>
              </a:rPr>
              <a:t/>
            </a:r>
            <a:br>
              <a:rPr lang="en-US" sz="3100" dirty="0" smtClean="0">
                <a:solidFill>
                  <a:schemeClr val="tx1"/>
                </a:solidFill>
              </a:rPr>
            </a:br>
            <a:endParaRPr lang="en-US" sz="31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600200"/>
            <a:ext cx="3657600" cy="5257800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1774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31774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71600" y="-1"/>
            <a:ext cx="6400800" cy="10429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CUSTOMERS HAVE A CHANCE FOR EARNING MONEY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5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295400"/>
            <a:ext cx="5534024" cy="556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002060"/>
                </a:solidFill>
              </a:rPr>
              <a:t>CUSTOMER   </a:t>
            </a:r>
            <a:r>
              <a:rPr lang="en-US" b="1" dirty="0" smtClean="0">
                <a:solidFill>
                  <a:srgbClr val="2611C5"/>
                </a:solidFill>
              </a:rPr>
              <a:t>CM</a:t>
            </a:r>
            <a:r>
              <a:rPr lang="en-US" b="1" dirty="0" smtClean="0">
                <a:solidFill>
                  <a:srgbClr val="002060"/>
                </a:solidFill>
              </a:rPr>
              <a:t>  20%</a:t>
            </a:r>
          </a:p>
          <a:p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SALES OFFICER  </a:t>
            </a:r>
            <a:r>
              <a:rPr lang="en-US" b="1" dirty="0" smtClean="0">
                <a:solidFill>
                  <a:srgbClr val="2611C5"/>
                </a:solidFill>
              </a:rPr>
              <a:t>SO</a:t>
            </a:r>
            <a:r>
              <a:rPr lang="en-US" b="1" dirty="0" smtClean="0">
                <a:solidFill>
                  <a:srgbClr val="002060"/>
                </a:solidFill>
              </a:rPr>
              <a:t> CM5  4%</a:t>
            </a:r>
          </a:p>
          <a:p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MARKETING OFFICER  </a:t>
            </a:r>
            <a:r>
              <a:rPr lang="en-US" b="1" dirty="0" smtClean="0">
                <a:solidFill>
                  <a:srgbClr val="2611C5"/>
                </a:solidFill>
              </a:rPr>
              <a:t>MO</a:t>
            </a:r>
            <a:r>
              <a:rPr lang="en-US" b="1" dirty="0" smtClean="0">
                <a:solidFill>
                  <a:srgbClr val="002060"/>
                </a:solidFill>
              </a:rPr>
              <a:t>  SO5  4%</a:t>
            </a:r>
          </a:p>
          <a:p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BRANCE MANAGER  </a:t>
            </a:r>
            <a:r>
              <a:rPr lang="en-US" b="1" dirty="0" smtClean="0">
                <a:solidFill>
                  <a:srgbClr val="2611C5"/>
                </a:solidFill>
              </a:rPr>
              <a:t>BM</a:t>
            </a:r>
            <a:r>
              <a:rPr lang="en-US" b="1" dirty="0" smtClean="0">
                <a:solidFill>
                  <a:srgbClr val="002060"/>
                </a:solidFill>
              </a:rPr>
              <a:t>  MO5  4%</a:t>
            </a:r>
          </a:p>
          <a:p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ASSISTANT GENERAL MANAGER  </a:t>
            </a:r>
            <a:r>
              <a:rPr lang="en-US" b="1" dirty="0" smtClean="0">
                <a:solidFill>
                  <a:srgbClr val="2611C5"/>
                </a:solidFill>
              </a:rPr>
              <a:t>AGM</a:t>
            </a:r>
            <a:r>
              <a:rPr lang="en-US" b="1" dirty="0" smtClean="0">
                <a:solidFill>
                  <a:srgbClr val="002060"/>
                </a:solidFill>
              </a:rPr>
              <a:t>  BM5  3%</a:t>
            </a:r>
          </a:p>
          <a:p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DIVISION GENERAL MANAGER  </a:t>
            </a:r>
            <a:r>
              <a:rPr lang="en-US" b="1" dirty="0" smtClean="0">
                <a:solidFill>
                  <a:srgbClr val="2611C5"/>
                </a:solidFill>
              </a:rPr>
              <a:t>DGM </a:t>
            </a:r>
            <a:r>
              <a:rPr lang="en-US" b="1" dirty="0" smtClean="0">
                <a:solidFill>
                  <a:srgbClr val="002060"/>
                </a:solidFill>
              </a:rPr>
              <a:t> AGM5  2%</a:t>
            </a:r>
          </a:p>
          <a:p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GENERAL MANAGER  </a:t>
            </a:r>
            <a:r>
              <a:rPr lang="en-US" b="1" dirty="0" smtClean="0">
                <a:solidFill>
                  <a:srgbClr val="2611C5"/>
                </a:solidFill>
              </a:rPr>
              <a:t>GM</a:t>
            </a:r>
            <a:r>
              <a:rPr lang="en-US" b="1" dirty="0" smtClean="0">
                <a:solidFill>
                  <a:srgbClr val="002060"/>
                </a:solidFill>
              </a:rPr>
              <a:t>  DGM4  1.5%</a:t>
            </a:r>
          </a:p>
          <a:p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SALES DIRECTOR OF MARKETING </a:t>
            </a:r>
            <a:r>
              <a:rPr lang="en-US" b="1" dirty="0" smtClean="0">
                <a:solidFill>
                  <a:srgbClr val="2611C5"/>
                </a:solidFill>
              </a:rPr>
              <a:t> SDM </a:t>
            </a:r>
            <a:r>
              <a:rPr lang="en-US" b="1" dirty="0" smtClean="0">
                <a:solidFill>
                  <a:srgbClr val="002060"/>
                </a:solidFill>
              </a:rPr>
              <a:t>GM3  1%</a:t>
            </a:r>
          </a:p>
          <a:p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LIFETIME MEMBERSHIP (50) 5%</a:t>
            </a:r>
          </a:p>
          <a:p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ORPHAN MISKIN FOUNDATION 2%</a:t>
            </a:r>
          </a:p>
          <a:p>
            <a:pPr algn="ctr"/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0"/>
            <a:ext cx="65532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BENEFITS YOU CAN GET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8648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89261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024" y="1295400"/>
            <a:ext cx="3609975" cy="556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85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27" y="236206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114" y="236206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1071231"/>
            <a:ext cx="9150927" cy="601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581400" y="6374486"/>
            <a:ext cx="2777837" cy="48351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/>
              <a:t>Tour 3%     Reward 4%</a:t>
            </a:r>
            <a:endParaRPr lang="en-US" sz="1600" b="1" dirty="0"/>
          </a:p>
        </p:txBody>
      </p:sp>
      <p:sp>
        <p:nvSpPr>
          <p:cNvPr id="3" name="Rectangle 2"/>
          <p:cNvSpPr/>
          <p:nvPr/>
        </p:nvSpPr>
        <p:spPr>
          <a:xfrm>
            <a:off x="1198417" y="-1"/>
            <a:ext cx="6629401" cy="10712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TOUR &amp; REWARD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92430" y="2900065"/>
            <a:ext cx="1066807" cy="685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Branch Office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359237" y="1295400"/>
            <a:ext cx="2784763" cy="55626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srgbClr val="2611C5"/>
                </a:solidFill>
              </a:rPr>
              <a:t>BETTER THINKING, BETTER  POSSIBILITY</a:t>
            </a:r>
          </a:p>
          <a:p>
            <a:pPr lvl="0"/>
            <a:r>
              <a:rPr lang="en-US" sz="2000" b="1" dirty="0">
                <a:solidFill>
                  <a:srgbClr val="00B050"/>
                </a:solidFill>
              </a:rPr>
              <a:t>REMEMBER, BETTER UNDERSTANDING OF THE MARKETING PLAN WILL BRING YOU BETTER PROFIT  IN FUTURE.</a:t>
            </a:r>
          </a:p>
        </p:txBody>
      </p:sp>
    </p:spTree>
    <p:extLst>
      <p:ext uri="{BB962C8B-B14F-4D97-AF65-F5344CB8AC3E}">
        <p14:creationId xmlns:p14="http://schemas.microsoft.com/office/powerpoint/2010/main" val="190220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0231"/>
            <a:ext cx="1325562" cy="2887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1326284"/>
            <a:ext cx="2964871" cy="26439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970230"/>
            <a:ext cx="2971801" cy="2887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975351"/>
            <a:ext cx="2438400" cy="28826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563" y="3975351"/>
            <a:ext cx="2438400" cy="288264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1774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449" y="130008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1" y="1298574"/>
            <a:ext cx="3200400" cy="26975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6385"/>
            <a:ext cx="2971800" cy="263896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11163" y="1346488"/>
            <a:ext cx="18288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/>
              <a:t>Cox’s Bazar Tour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13104" y="1298574"/>
            <a:ext cx="2020810" cy="369332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dirty="0"/>
              <a:t>International Tour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58001" y="1298574"/>
            <a:ext cx="1752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Umrah</a:t>
            </a:r>
            <a:r>
              <a:rPr lang="en-US" dirty="0"/>
              <a:t> Hajj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3996133"/>
            <a:ext cx="1862305" cy="307777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Complete Suit 5000tk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13482" y="6584431"/>
            <a:ext cx="1862561" cy="307777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sz="1400" dirty="0" smtClean="0"/>
              <a:t>Smart </a:t>
            </a:r>
            <a:r>
              <a:rPr lang="en-US" sz="1400" dirty="0"/>
              <a:t>Mobile 15000tk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00893" y="3996133"/>
            <a:ext cx="1781513" cy="307777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Motorcycle 120000tk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596300" y="6584431"/>
            <a:ext cx="2244782" cy="307777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Private Car </a:t>
            </a:r>
            <a:r>
              <a:rPr lang="en-US" sz="1400" dirty="0" smtClean="0"/>
              <a:t>15lak+Car </a:t>
            </a:r>
            <a:r>
              <a:rPr lang="en-US" sz="1400" dirty="0"/>
              <a:t>10lak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08809" y="0"/>
            <a:ext cx="6629401" cy="10712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TOUR &amp; REWARD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927"/>
            <a:ext cx="6477000" cy="11430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COX’S BAZAR TOUR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1447800"/>
            <a:ext cx="6712527" cy="5417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05600" y="1447800"/>
            <a:ext cx="2438400" cy="5410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You are </a:t>
            </a:r>
            <a:r>
              <a:rPr lang="en-US" sz="2000" b="1" dirty="0" smtClean="0">
                <a:solidFill>
                  <a:srgbClr val="FFFF00"/>
                </a:solidFill>
              </a:rPr>
              <a:t>CM</a:t>
            </a:r>
          </a:p>
          <a:p>
            <a:pPr algn="ctr"/>
            <a:endParaRPr lang="en-US" sz="2000" b="1" dirty="0" smtClean="0"/>
          </a:p>
          <a:p>
            <a:pPr algn="ctr"/>
            <a:r>
              <a:rPr lang="en-US" sz="2400" b="1" dirty="0" smtClean="0"/>
              <a:t>You sales </a:t>
            </a:r>
            <a:r>
              <a:rPr lang="en-US" sz="2000" b="1" dirty="0" smtClean="0">
                <a:solidFill>
                  <a:srgbClr val="FFFF00"/>
                </a:solidFill>
              </a:rPr>
              <a:t>5CM</a:t>
            </a:r>
          </a:p>
          <a:p>
            <a:pPr algn="ctr"/>
            <a:endParaRPr lang="en-US" sz="2000" b="1" dirty="0" smtClean="0"/>
          </a:p>
          <a:p>
            <a:pPr algn="ctr"/>
            <a:r>
              <a:rPr lang="en-US" sz="2400" b="1" dirty="0" smtClean="0"/>
              <a:t>5CM Sales </a:t>
            </a:r>
            <a:r>
              <a:rPr lang="en-US" sz="2000" b="1" dirty="0" smtClean="0">
                <a:solidFill>
                  <a:srgbClr val="FFFF00"/>
                </a:solidFill>
              </a:rPr>
              <a:t>25CM</a:t>
            </a:r>
          </a:p>
          <a:p>
            <a:pPr algn="ctr"/>
            <a:endParaRPr lang="en-US" sz="2000" b="1" dirty="0" smtClean="0"/>
          </a:p>
          <a:p>
            <a:pPr algn="ctr"/>
            <a:r>
              <a:rPr lang="en-US" sz="2400" b="1" dirty="0" smtClean="0"/>
              <a:t>You Become</a:t>
            </a:r>
            <a:r>
              <a:rPr lang="en-US" sz="2000" b="1" dirty="0" smtClean="0"/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BM</a:t>
            </a:r>
          </a:p>
          <a:p>
            <a:pPr algn="ctr"/>
            <a:endParaRPr lang="en-US" sz="1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257800"/>
            <a:ext cx="2438400" cy="16002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705600" y="1447800"/>
            <a:ext cx="2438400" cy="9144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b="1" dirty="0">
                <a:solidFill>
                  <a:srgbClr val="FFFF00"/>
                </a:solidFill>
              </a:rPr>
              <a:t>You are Ready for cox’s </a:t>
            </a:r>
            <a:r>
              <a:rPr lang="en-US" sz="2000" b="1" dirty="0" smtClean="0">
                <a:solidFill>
                  <a:srgbClr val="FFFF00"/>
                </a:solidFill>
              </a:rPr>
              <a:t>bazar tour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0493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52400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957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800"/>
            <a:ext cx="9144000" cy="3886200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2087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199" y="152400"/>
            <a:ext cx="81756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295400"/>
            <a:ext cx="9144000" cy="1295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You can withdraw money every Thursday 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and</a:t>
            </a:r>
          </a:p>
          <a:p>
            <a:pPr algn="ctr"/>
            <a:r>
              <a:rPr lang="en-US" sz="3200" dirty="0" smtClean="0"/>
              <a:t> get your money on </a:t>
            </a:r>
            <a:r>
              <a:rPr lang="en-US" sz="3200" dirty="0" err="1" smtClean="0"/>
              <a:t>friday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1295400" y="0"/>
            <a:ext cx="6553200" cy="1027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WITHDRAW MONEY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9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/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5943600" y="3429000"/>
            <a:ext cx="3200400" cy="6858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</a:rPr>
              <a:t>?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Let’s see how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46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76400"/>
            <a:ext cx="9144000" cy="1295400"/>
          </a:xfrm>
          <a:solidFill>
            <a:schemeClr val="tx1"/>
          </a:solidFill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</a:rPr>
              <a:t>People are for people, so we all work together for the welfare of  people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399" y="-9958"/>
            <a:ext cx="6477002" cy="1039091"/>
          </a:xfrm>
          <a:solidFill>
            <a:schemeClr val="tx1"/>
          </a:solidFill>
          <a:ln>
            <a:noFill/>
          </a:ln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Keep Working Only If You Want a Successful Life</a:t>
            </a:r>
            <a:endParaRPr lang="en-US" sz="4000" b="1" dirty="0">
              <a:solidFill>
                <a:srgbClr val="0070C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5629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45629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87" y="3124200"/>
            <a:ext cx="8037513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5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2362200"/>
            <a:ext cx="5043055" cy="44958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219200" y="155572"/>
            <a:ext cx="6553200" cy="136842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We are make a happy life for all </a:t>
            </a:r>
            <a:r>
              <a:rPr lang="en-US" sz="3200" b="1" dirty="0" err="1" smtClean="0">
                <a:solidFill>
                  <a:srgbClr val="0070C0"/>
                </a:solidFill>
              </a:rPr>
              <a:t>inshaallah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1774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31774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2362200"/>
            <a:ext cx="4114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96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2" y="231772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188" y="210196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98576"/>
            <a:ext cx="6096001" cy="55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67200"/>
            <a:ext cx="3048000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" y="6273800"/>
            <a:ext cx="6096001" cy="609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Open your mind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98576"/>
            <a:ext cx="3048000" cy="29019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40427" y="-1"/>
            <a:ext cx="6477000" cy="10667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THANKS ALL  SEE AGAIN YOU INSHAALLAH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3604776"/>
            <a:ext cx="3048000" cy="66242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You just start now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90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28"/>
            <a:ext cx="9144000" cy="6859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79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6477000" cy="1143000"/>
          </a:xfrm>
          <a:solidFill>
            <a:schemeClr val="bg2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VITAL LIFE GROUP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b="1" dirty="0" smtClean="0">
                <a:solidFill>
                  <a:srgbClr val="002060"/>
                </a:solidFill>
              </a:rPr>
              <a:t>OUR PROJECT</a:t>
            </a:r>
            <a:endParaRPr lang="en-US" sz="2700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6096000" cy="5714999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286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67480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43000"/>
            <a:ext cx="304799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8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8232"/>
            <a:ext cx="8350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52400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98575"/>
            <a:ext cx="4495800" cy="555249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248400" y="2286000"/>
            <a:ext cx="28956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s-IN" sz="2400" b="1" dirty="0">
                <a:solidFill>
                  <a:srgbClr val="002060"/>
                </a:solidFill>
              </a:rPr>
              <a:t>বাণিজ্য সুস্থতা.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8575"/>
            <a:ext cx="4648200" cy="55524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5400" y="-1"/>
            <a:ext cx="6553200" cy="11430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MEANING OF VITAL LIFE</a:t>
            </a:r>
          </a:p>
          <a:p>
            <a:pPr algn="ctr"/>
            <a:r>
              <a:rPr lang="en-US" b="1" dirty="0" smtClean="0">
                <a:solidFill>
                  <a:srgbClr val="2611C5"/>
                </a:solidFill>
              </a:rPr>
              <a:t>TRADE WELLNESS</a:t>
            </a:r>
            <a:endParaRPr lang="en-US" b="1" dirty="0">
              <a:solidFill>
                <a:srgbClr val="2611C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53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124200"/>
            <a:ext cx="4800600" cy="3733800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l"/>
            <a:r>
              <a:rPr lang="en-US" sz="1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Our </a:t>
            </a:r>
            <a:r>
              <a:rPr lang="en-US" sz="1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Mission  &amp; </a:t>
            </a:r>
            <a:r>
              <a:rPr lang="en-US" sz="1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Vision</a:t>
            </a:r>
          </a:p>
          <a:p>
            <a:pPr algn="l"/>
            <a:r>
              <a:rPr lang="en-US" sz="1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We stand with the most vulnerable and excluded people of the </a:t>
            </a:r>
            <a:r>
              <a:rPr lang="en-US" sz="1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world– </a:t>
            </a:r>
            <a:r>
              <a:rPr lang="en-US" sz="1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both in times of crisis and for the longer </a:t>
            </a:r>
            <a:r>
              <a:rPr lang="en-US" sz="14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term.We</a:t>
            </a:r>
            <a:r>
              <a:rPr lang="en-US" sz="1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support people to stand up for their rights and to build stable,</a:t>
            </a:r>
          </a:p>
          <a:p>
            <a:pPr algn="l"/>
            <a:r>
              <a:rPr lang="en-US" sz="1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secure lives they can enjoy </a:t>
            </a:r>
            <a:r>
              <a:rPr lang="en-US" sz="14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living.We</a:t>
            </a:r>
            <a:r>
              <a:rPr lang="en-US" sz="1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work to educate and mobilize people from all kinds of</a:t>
            </a:r>
          </a:p>
          <a:p>
            <a:pPr algn="l"/>
            <a:r>
              <a:rPr lang="en-US" sz="1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backgrounds to build a movement that can change the course </a:t>
            </a:r>
            <a:r>
              <a:rPr lang="en-US" sz="1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of history </a:t>
            </a:r>
            <a:r>
              <a:rPr lang="en-US" sz="1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and bring social justice to all.</a:t>
            </a:r>
          </a:p>
          <a:p>
            <a:pPr algn="l"/>
            <a:r>
              <a:rPr lang="en-US" sz="1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Render all possible help to the </a:t>
            </a:r>
            <a:r>
              <a:rPr lang="en-US" sz="1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suffering </a:t>
            </a:r>
            <a:r>
              <a:rPr lang="en-US" sz="1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humanity at </a:t>
            </a:r>
            <a:r>
              <a:rPr lang="en-US" sz="14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large.We</a:t>
            </a:r>
            <a:r>
              <a:rPr lang="en-US" sz="1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provide an opportunity for everyone no matter their </a:t>
            </a:r>
            <a:r>
              <a:rPr lang="en-US" sz="1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situation whether </a:t>
            </a:r>
            <a:r>
              <a:rPr lang="en-US" sz="1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you are an </a:t>
            </a:r>
            <a:r>
              <a:rPr lang="en-US" sz="1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orphan </a:t>
            </a:r>
            <a:r>
              <a:rPr lang="en-US" sz="14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miskin</a:t>
            </a:r>
            <a:r>
              <a:rPr lang="en-US" sz="1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or disabled because we </a:t>
            </a:r>
            <a:r>
              <a:rPr lang="en-US" sz="1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believe everyone </a:t>
            </a:r>
            <a:r>
              <a:rPr lang="en-US" sz="1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deserves a chance to a healthy life.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5689"/>
            <a:ext cx="4800600" cy="1898511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9970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93782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14455" y="1225689"/>
            <a:ext cx="4343400" cy="563231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as-IN" b="1" dirty="0">
                <a:solidFill>
                  <a:srgbClr val="002060"/>
                </a:solidFill>
              </a:rPr>
              <a:t>আমাদের </a:t>
            </a:r>
            <a:r>
              <a:rPr lang="as-IN" b="1" dirty="0" smtClean="0">
                <a:solidFill>
                  <a:srgbClr val="002060"/>
                </a:solidFill>
              </a:rPr>
              <a:t>লক্ষ্য</a:t>
            </a:r>
            <a:r>
              <a:rPr lang="en-US" b="1" dirty="0" smtClean="0">
                <a:solidFill>
                  <a:srgbClr val="002060"/>
                </a:solidFill>
              </a:rPr>
              <a:t>  </a:t>
            </a:r>
            <a:r>
              <a:rPr lang="as-IN" b="1" dirty="0" smtClean="0">
                <a:solidFill>
                  <a:srgbClr val="002060"/>
                </a:solidFill>
              </a:rPr>
              <a:t>এবং দৃষ্টি</a:t>
            </a:r>
            <a:endParaRPr lang="as-IN" b="1" dirty="0">
              <a:solidFill>
                <a:srgbClr val="002060"/>
              </a:solidFill>
            </a:endParaRPr>
          </a:p>
          <a:p>
            <a:r>
              <a:rPr lang="as-IN" b="1" dirty="0" smtClean="0">
                <a:solidFill>
                  <a:srgbClr val="002060"/>
                </a:solidFill>
              </a:rPr>
              <a:t>আমরা </a:t>
            </a:r>
            <a:r>
              <a:rPr lang="as-IN" b="1" dirty="0">
                <a:solidFill>
                  <a:srgbClr val="002060"/>
                </a:solidFill>
              </a:rPr>
              <a:t>বিশ্বের সবচেয়ে অরক্ষিত এবং বহিষ্কৃত মানুষের পাশে </a:t>
            </a:r>
            <a:r>
              <a:rPr lang="as-IN" b="1" dirty="0" smtClean="0">
                <a:solidFill>
                  <a:srgbClr val="002060"/>
                </a:solidFill>
              </a:rPr>
              <a:t>দাঁড়িয়েছি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as-IN" b="1" dirty="0" smtClean="0">
                <a:solidFill>
                  <a:srgbClr val="002060"/>
                </a:solidFill>
              </a:rPr>
              <a:t>উভয় </a:t>
            </a:r>
            <a:r>
              <a:rPr lang="as-IN" b="1" dirty="0">
                <a:solidFill>
                  <a:srgbClr val="002060"/>
                </a:solidFill>
              </a:rPr>
              <a:t>সংকটের সময়ে এবং দীর্ঘমেয়াদী জন্য</a:t>
            </a:r>
            <a:r>
              <a:rPr lang="as-IN" b="1" dirty="0" smtClean="0">
                <a:solidFill>
                  <a:srgbClr val="002060"/>
                </a:solidFill>
              </a:rPr>
              <a:t>।আমরা </a:t>
            </a:r>
            <a:r>
              <a:rPr lang="as-IN" b="1" dirty="0">
                <a:solidFill>
                  <a:srgbClr val="002060"/>
                </a:solidFill>
              </a:rPr>
              <a:t>জনগণকে তাদের অধিকারের জন্য দাঁড়াতে এবং স্থিতিশীল গড়ে তুলতে সমর্থন </a:t>
            </a:r>
            <a:r>
              <a:rPr lang="as-IN" b="1" dirty="0" smtClean="0">
                <a:solidFill>
                  <a:srgbClr val="002060"/>
                </a:solidFill>
              </a:rPr>
              <a:t>করি,নিরাপদ </a:t>
            </a:r>
            <a:r>
              <a:rPr lang="as-IN" b="1" dirty="0">
                <a:solidFill>
                  <a:srgbClr val="002060"/>
                </a:solidFill>
              </a:rPr>
              <a:t>জীবন তারা উপভোগ করতে পারে</a:t>
            </a:r>
            <a:r>
              <a:rPr lang="as-IN" b="1" dirty="0" smtClean="0">
                <a:solidFill>
                  <a:srgbClr val="002060"/>
                </a:solidFill>
              </a:rPr>
              <a:t>।আমরা </a:t>
            </a:r>
            <a:r>
              <a:rPr lang="as-IN" b="1" dirty="0">
                <a:solidFill>
                  <a:srgbClr val="002060"/>
                </a:solidFill>
              </a:rPr>
              <a:t>সব ধরনের থেকে মানুষকে শিক্ষিত ও সংগঠিত করার জন্য কাজ </a:t>
            </a:r>
            <a:r>
              <a:rPr lang="as-IN" b="1" dirty="0" smtClean="0">
                <a:solidFill>
                  <a:srgbClr val="002060"/>
                </a:solidFill>
              </a:rPr>
              <a:t>করি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as-IN" b="1" dirty="0" smtClean="0">
                <a:solidFill>
                  <a:srgbClr val="002060"/>
                </a:solidFill>
              </a:rPr>
              <a:t>ব্যাকগ্রাউন্ড </a:t>
            </a:r>
            <a:r>
              <a:rPr lang="as-IN" b="1" dirty="0">
                <a:solidFill>
                  <a:srgbClr val="002060"/>
                </a:solidFill>
              </a:rPr>
              <a:t>এমন একটি আন্দোলন গড়ে তুলতে পারে যা গতিপথ পরিবর্তন করতে </a:t>
            </a:r>
            <a:r>
              <a:rPr lang="as-IN" b="1" dirty="0" smtClean="0">
                <a:solidFill>
                  <a:srgbClr val="002060"/>
                </a:solidFill>
              </a:rPr>
              <a:t>পারে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as-IN" b="1" dirty="0" smtClean="0">
                <a:solidFill>
                  <a:srgbClr val="002060"/>
                </a:solidFill>
              </a:rPr>
              <a:t>ইতিহাস </a:t>
            </a:r>
            <a:r>
              <a:rPr lang="as-IN" b="1" dirty="0">
                <a:solidFill>
                  <a:srgbClr val="002060"/>
                </a:solidFill>
              </a:rPr>
              <a:t>এবং সবার জন্য সামাজিক ন্যায়বিচার আনয়ন</a:t>
            </a:r>
            <a:r>
              <a:rPr lang="as-IN" b="1" dirty="0" smtClean="0">
                <a:solidFill>
                  <a:srgbClr val="002060"/>
                </a:solidFill>
              </a:rPr>
              <a:t>।বৃহত্তর </a:t>
            </a:r>
            <a:r>
              <a:rPr lang="as-IN" b="1" dirty="0">
                <a:solidFill>
                  <a:srgbClr val="002060"/>
                </a:solidFill>
              </a:rPr>
              <a:t>মানবতার জন্য সম্ভাব্য সকল সাহায্য প্রদান করুন</a:t>
            </a:r>
            <a:r>
              <a:rPr lang="as-IN" b="1" dirty="0" smtClean="0">
                <a:solidFill>
                  <a:srgbClr val="002060"/>
                </a:solidFill>
              </a:rPr>
              <a:t>।আমরা </a:t>
            </a:r>
            <a:r>
              <a:rPr lang="as-IN" b="1" dirty="0">
                <a:solidFill>
                  <a:srgbClr val="002060"/>
                </a:solidFill>
              </a:rPr>
              <a:t>তাদের পরিস্থিতি নির্বিশেষে প্রত্যেকের জন্য একটি সুযোগ প্রদান </a:t>
            </a:r>
            <a:r>
              <a:rPr lang="as-IN" b="1" dirty="0" smtClean="0">
                <a:solidFill>
                  <a:srgbClr val="002060"/>
                </a:solidFill>
              </a:rPr>
              <a:t>করি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as-IN" b="1" dirty="0" smtClean="0">
                <a:solidFill>
                  <a:srgbClr val="002060"/>
                </a:solidFill>
              </a:rPr>
              <a:t>আপনি </a:t>
            </a:r>
            <a:r>
              <a:rPr lang="as-IN" b="1" dirty="0">
                <a:solidFill>
                  <a:srgbClr val="002060"/>
                </a:solidFill>
              </a:rPr>
              <a:t>একজন এতিম মিসকিন বা প্রতিবন্ধী হন কারণ আমরা বিশ্বাস </a:t>
            </a:r>
            <a:r>
              <a:rPr lang="as-IN" b="1" dirty="0" smtClean="0">
                <a:solidFill>
                  <a:srgbClr val="002060"/>
                </a:solidFill>
              </a:rPr>
              <a:t>করি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as-IN" b="1" dirty="0" smtClean="0">
                <a:solidFill>
                  <a:srgbClr val="002060"/>
                </a:solidFill>
              </a:rPr>
              <a:t>প্রত্যেকেরই </a:t>
            </a:r>
            <a:r>
              <a:rPr lang="as-IN" b="1" dirty="0">
                <a:solidFill>
                  <a:srgbClr val="002060"/>
                </a:solidFill>
              </a:rPr>
              <a:t>একটি সুস্থ জীবনের সুযোগ প্রাপ্য।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-1"/>
            <a:ext cx="6324600" cy="11049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VISION/MISSION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71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0595"/>
            <a:ext cx="1066800" cy="1058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50595"/>
            <a:ext cx="1007123" cy="1007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27708"/>
            <a:ext cx="6400800" cy="11816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VITAL LIFE MARKETING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</a:rPr>
              <a:t>TRADE WELLNESS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3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287"/>
            <a:ext cx="9144000" cy="6891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8762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95400" y="41563"/>
            <a:ext cx="6858000" cy="1093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VITAL LIFE ORPHAN MISKIN FOUNDATION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53400" y="219074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2546</TotalTime>
  <Words>754</Words>
  <Application>Microsoft Office PowerPoint</Application>
  <PresentationFormat>On-screen Show (4:3)</PresentationFormat>
  <Paragraphs>134</Paragraphs>
  <Slides>32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Flow</vt:lpstr>
      <vt:lpstr>PowerPoint Presentation</vt:lpstr>
      <vt:lpstr>PowerPoint Presentation</vt:lpstr>
      <vt:lpstr>/</vt:lpstr>
      <vt:lpstr>PowerPoint Presentation</vt:lpstr>
      <vt:lpstr>VITAL LIFE GROUP OUR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PACKACEGE NAME &amp; PRICE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SUNDARI PACKAGE</vt:lpstr>
      <vt:lpstr>PowerPoint Presentation</vt:lpstr>
      <vt:lpstr>THERE ARE MANY FACILITIES  HERE FOR YOU</vt:lpstr>
      <vt:lpstr>1.Retail Profit        10-20% 2.Referrals          20% 3.Leadership           19.5% 4.Lifetime Membership    5% 5.Tours   3%  6.Reward  4% 7.Orphan Miskin Foundation  2% 8.Products 100% 9.Helping the orphan poor 10.Doctor Free Weekly For All Members 11.Elimination Of Unemployment Problem </vt:lpstr>
      <vt:lpstr>PowerPoint Presentation</vt:lpstr>
      <vt:lpstr>PowerPoint Presentation</vt:lpstr>
      <vt:lpstr>PowerPoint Presentation</vt:lpstr>
      <vt:lpstr>COX’S BAZAR TOUR</vt:lpstr>
      <vt:lpstr>PowerPoint Presentation</vt:lpstr>
      <vt:lpstr>People are for people, so we all work together for the welfare of  people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Real   Life</dc:creator>
  <cp:lastModifiedBy>Real   Life</cp:lastModifiedBy>
  <cp:revision>311</cp:revision>
  <dcterms:created xsi:type="dcterms:W3CDTF">2022-10-11T06:52:07Z</dcterms:created>
  <dcterms:modified xsi:type="dcterms:W3CDTF">2022-12-21T13:03:43Z</dcterms:modified>
</cp:coreProperties>
</file>